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5" r:id="rId4"/>
    <p:sldMasterId id="2147483933" r:id="rId5"/>
    <p:sldMasterId id="2147483885" r:id="rId6"/>
    <p:sldMasterId id="2147483839" r:id="rId7"/>
    <p:sldMasterId id="2147483916" r:id="rId8"/>
  </p:sldMasterIdLst>
  <p:notesMasterIdLst>
    <p:notesMasterId r:id="rId89"/>
  </p:notesMasterIdLst>
  <p:handoutMasterIdLst>
    <p:handoutMasterId r:id="rId90"/>
  </p:handoutMasterIdLst>
  <p:sldIdLst>
    <p:sldId id="403" r:id="rId9"/>
    <p:sldId id="404" r:id="rId10"/>
    <p:sldId id="416" r:id="rId11"/>
    <p:sldId id="493" r:id="rId12"/>
    <p:sldId id="486" r:id="rId13"/>
    <p:sldId id="534" r:id="rId14"/>
    <p:sldId id="535" r:id="rId15"/>
    <p:sldId id="560" r:id="rId16"/>
    <p:sldId id="561" r:id="rId17"/>
    <p:sldId id="495" r:id="rId18"/>
    <p:sldId id="436" r:id="rId19"/>
    <p:sldId id="504" r:id="rId20"/>
    <p:sldId id="551" r:id="rId21"/>
    <p:sldId id="447" r:id="rId22"/>
    <p:sldId id="496" r:id="rId23"/>
    <p:sldId id="498" r:id="rId24"/>
    <p:sldId id="497" r:id="rId25"/>
    <p:sldId id="500" r:id="rId26"/>
    <p:sldId id="507" r:id="rId27"/>
    <p:sldId id="502" r:id="rId28"/>
    <p:sldId id="509" r:id="rId29"/>
    <p:sldId id="543" r:id="rId30"/>
    <p:sldId id="540" r:id="rId31"/>
    <p:sldId id="544" r:id="rId32"/>
    <p:sldId id="545" r:id="rId33"/>
    <p:sldId id="542" r:id="rId34"/>
    <p:sldId id="566" r:id="rId35"/>
    <p:sldId id="552" r:id="rId36"/>
    <p:sldId id="556" r:id="rId37"/>
    <p:sldId id="550" r:id="rId38"/>
    <p:sldId id="558" r:id="rId39"/>
    <p:sldId id="506" r:id="rId40"/>
    <p:sldId id="448" r:id="rId41"/>
    <p:sldId id="532" r:id="rId42"/>
    <p:sldId id="423" r:id="rId43"/>
    <p:sldId id="425" r:id="rId44"/>
    <p:sldId id="419" r:id="rId45"/>
    <p:sldId id="564" r:id="rId46"/>
    <p:sldId id="421" r:id="rId47"/>
    <p:sldId id="418" r:id="rId48"/>
    <p:sldId id="523" r:id="rId49"/>
    <p:sldId id="503" r:id="rId50"/>
    <p:sldId id="563" r:id="rId51"/>
    <p:sldId id="511" r:id="rId52"/>
    <p:sldId id="538" r:id="rId53"/>
    <p:sldId id="529" r:id="rId54"/>
    <p:sldId id="525" r:id="rId55"/>
    <p:sldId id="472" r:id="rId56"/>
    <p:sldId id="471" r:id="rId57"/>
    <p:sldId id="481" r:id="rId58"/>
    <p:sldId id="470" r:id="rId59"/>
    <p:sldId id="484" r:id="rId60"/>
    <p:sldId id="383" r:id="rId61"/>
    <p:sldId id="426" r:id="rId62"/>
    <p:sldId id="468" r:id="rId63"/>
    <p:sldId id="469" r:id="rId64"/>
    <p:sldId id="420" r:id="rId65"/>
    <p:sldId id="442" r:id="rId66"/>
    <p:sldId id="510" r:id="rId67"/>
    <p:sldId id="522" r:id="rId68"/>
    <p:sldId id="487" r:id="rId69"/>
    <p:sldId id="519" r:id="rId70"/>
    <p:sldId id="516" r:id="rId71"/>
    <p:sldId id="515" r:id="rId72"/>
    <p:sldId id="517" r:id="rId73"/>
    <p:sldId id="513" r:id="rId74"/>
    <p:sldId id="489" r:id="rId75"/>
    <p:sldId id="527" r:id="rId76"/>
    <p:sldId id="548" r:id="rId77"/>
    <p:sldId id="429" r:id="rId78"/>
    <p:sldId id="505" r:id="rId79"/>
    <p:sldId id="549" r:id="rId80"/>
    <p:sldId id="557" r:id="rId81"/>
    <p:sldId id="531" r:id="rId82"/>
    <p:sldId id="565" r:id="rId83"/>
    <p:sldId id="559" r:id="rId84"/>
    <p:sldId id="555" r:id="rId85"/>
    <p:sldId id="553" r:id="rId86"/>
    <p:sldId id="554" r:id="rId87"/>
    <p:sldId id="537" r:id="rId88"/>
  </p:sldIdLst>
  <p:sldSz cx="12192000" cy="6858000"/>
  <p:notesSz cx="6858000" cy="9144000"/>
  <p:embeddedFontLst>
    <p:embeddedFont>
      <p:font typeface="Lato" panose="020B0604020202020204" charset="0"/>
      <p:regular r:id="rId91"/>
      <p:bold r:id="rId92"/>
      <p:italic r:id="rId93"/>
      <p:boldItalic r:id="rId94"/>
    </p:embeddedFont>
    <p:embeddedFont>
      <p:font typeface="Lato Black" panose="020B0604020202020204" charset="0"/>
      <p:bold r:id="rId95"/>
      <p:boldItalic r:id="rId96"/>
    </p:embeddedFont>
    <p:embeddedFont>
      <p:font typeface="Lato Light" panose="020B0604020202020204" charset="0"/>
      <p:regular r:id="rId97"/>
      <p:italic r:id="rId98"/>
    </p:embeddedFont>
    <p:embeddedFont>
      <p:font typeface="Montserrat" panose="020B0604020202020204" charset="0"/>
      <p:regular r:id="rId99"/>
      <p:bold r:id="rId100"/>
      <p:italic r:id="rId101"/>
      <p:boldItalic r:id="rId102"/>
    </p:embeddedFont>
    <p:embeddedFont>
      <p:font typeface="Montserrat SemiBold" panose="020B0604020202020204" charset="0"/>
      <p:regular r:id="rId103"/>
      <p:bold r:id="rId104"/>
      <p:italic r:id="rId105"/>
      <p:boldItalic r:id="rId106"/>
    </p:embeddedFont>
  </p:embeddedFontLst>
  <p:defaultTex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defaultTextStyle>
  <p:extLst>
    <p:ext uri="{521415D9-36F7-43E2-AB2F-B90AF26B5E84}">
      <p14:sectionLst xmlns:p14="http://schemas.microsoft.com/office/powerpoint/2010/main">
        <p14:section name="0 - Title Slide + Outline" id="{713909F2-824E-7E4A-8858-AB97E0114213}">
          <p14:sldIdLst>
            <p14:sldId id="403"/>
            <p14:sldId id="404"/>
          </p14:sldIdLst>
        </p14:section>
        <p14:section name="2 - Chapter Slide (if needed)" id="{1116935D-C54D-AD4A-AF2D-1D0A8D55681B}">
          <p14:sldIdLst>
            <p14:sldId id="416"/>
            <p14:sldId id="493"/>
            <p14:sldId id="486"/>
          </p14:sldIdLst>
        </p14:section>
        <p14:section name="3 - Interior Layouts" id="{8F40DFD2-F5BC-3C4C-8467-42FE1215B1D5}">
          <p14:sldIdLst>
            <p14:sldId id="534"/>
            <p14:sldId id="535"/>
            <p14:sldId id="560"/>
            <p14:sldId id="561"/>
            <p14:sldId id="495"/>
            <p14:sldId id="436"/>
            <p14:sldId id="504"/>
            <p14:sldId id="551"/>
            <p14:sldId id="447"/>
            <p14:sldId id="496"/>
            <p14:sldId id="498"/>
            <p14:sldId id="497"/>
            <p14:sldId id="500"/>
            <p14:sldId id="507"/>
            <p14:sldId id="502"/>
            <p14:sldId id="509"/>
            <p14:sldId id="543"/>
            <p14:sldId id="540"/>
            <p14:sldId id="544"/>
            <p14:sldId id="545"/>
            <p14:sldId id="542"/>
            <p14:sldId id="566"/>
            <p14:sldId id="552"/>
            <p14:sldId id="556"/>
            <p14:sldId id="550"/>
            <p14:sldId id="558"/>
            <p14:sldId id="506"/>
            <p14:sldId id="448"/>
            <p14:sldId id="532"/>
            <p14:sldId id="423"/>
            <p14:sldId id="425"/>
            <p14:sldId id="419"/>
            <p14:sldId id="564"/>
            <p14:sldId id="421"/>
            <p14:sldId id="418"/>
            <p14:sldId id="523"/>
            <p14:sldId id="503"/>
            <p14:sldId id="563"/>
            <p14:sldId id="511"/>
            <p14:sldId id="538"/>
            <p14:sldId id="529"/>
            <p14:sldId id="525"/>
            <p14:sldId id="472"/>
            <p14:sldId id="471"/>
            <p14:sldId id="481"/>
            <p14:sldId id="470"/>
            <p14:sldId id="484"/>
            <p14:sldId id="383"/>
            <p14:sldId id="426"/>
            <p14:sldId id="468"/>
            <p14:sldId id="469"/>
            <p14:sldId id="420"/>
            <p14:sldId id="442"/>
            <p14:sldId id="510"/>
            <p14:sldId id="522"/>
            <p14:sldId id="487"/>
            <p14:sldId id="519"/>
            <p14:sldId id="516"/>
            <p14:sldId id="515"/>
            <p14:sldId id="517"/>
            <p14:sldId id="513"/>
            <p14:sldId id="489"/>
            <p14:sldId id="527"/>
            <p14:sldId id="548"/>
            <p14:sldId id="429"/>
            <p14:sldId id="505"/>
            <p14:sldId id="549"/>
            <p14:sldId id="557"/>
            <p14:sldId id="531"/>
            <p14:sldId id="565"/>
            <p14:sldId id="559"/>
            <p14:sldId id="555"/>
            <p14:sldId id="553"/>
            <p14:sldId id="554"/>
            <p14:sldId id="537"/>
          </p14:sldIdLst>
        </p14:section>
      </p14:sectionLst>
    </p:ext>
    <p:ext uri="{EFAFB233-063F-42B5-8137-9DF3F51BA10A}">
      <p15:sldGuideLst xmlns:p15="http://schemas.microsoft.com/office/powerpoint/2012/main">
        <p15:guide id="1" orient="horz" pos="144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A9DF31-8A93-7354-E512-1204A5E1E330}" name="Mary Anderson" initials="MA" userId="S::mary.anderson@pearson.com::d97ce383-d921-4e62-b57d-60ad355d2948" providerId="AD"/>
  <p188:author id="{89AB7234-73E5-C4E2-807A-33EDA797FBCA}" name="Miranda Pasturczak" initials="" userId="S::miranda.pasturczak@pearson.com::28cc5e96-62df-4c6a-9e54-b8fe8c6832b7" providerId="AD"/>
  <p188:author id="{C213F441-28D3-87EA-0724-0DB6ED8F8981}" name="Kim Carson" initials="KC" userId="S::Kim.Carson@pearson.com::de14b135-9c66-41a3-89f5-901129e83cf1" providerId="AD"/>
  <p188:author id="{0904684D-A2D7-63D5-6F21-C65E361D327E}" name="Kim Leaver" initials="KL" userId="S::kim.leaver@pearson.com::edcdd521-a8e1-40ed-ae69-6c7855d71b26" providerId="AD"/>
  <p188:author id="{6B02F85B-EB77-09B3-ED75-DAE465AF9CEE}" name="Kim Carson" initials="KC" userId="S::kim.carson@pearson.com::de14b135-9c66-41a3-89f5-901129e83cf1" providerId="AD"/>
  <p188:author id="{9229099B-BE74-BD88-DC76-B8094CE07B43}" name="Lisa Hathaway" initials="LH" userId="S::lisa.hathaway@pearson.com::6f092f1a-6150-4a82-86c6-347f04f318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50C3D"/>
    <a:srgbClr val="FFC231"/>
    <a:srgbClr val="C40D3D"/>
    <a:srgbClr val="015391"/>
    <a:srgbClr val="FFC22F"/>
    <a:srgbClr val="C40A3D"/>
    <a:srgbClr val="424B5A"/>
    <a:srgbClr val="014A84"/>
    <a:srgbClr val="0159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539763-6EB8-440A-8A01-6196EB1E4F19}" v="72" dt="2025-10-22T13:54:02.4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44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notesMaster" Target="notesMasters/notesMaster1.xml"/><Relationship Id="rId112" Type="http://schemas.microsoft.com/office/2015/10/relationships/revisionInfo" Target="revisionInfo.xml"/><Relationship Id="rId16" Type="http://schemas.openxmlformats.org/officeDocument/2006/relationships/slide" Target="slides/slide8.xml"/><Relationship Id="rId107" Type="http://schemas.openxmlformats.org/officeDocument/2006/relationships/presProps" Target="presProps.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font" Target="fonts/font12.fntdata"/><Relationship Id="rId5" Type="http://schemas.openxmlformats.org/officeDocument/2006/relationships/slideMaster" Target="slideMasters/slideMaster2.xml"/><Relationship Id="rId90" Type="http://schemas.openxmlformats.org/officeDocument/2006/relationships/handoutMaster" Target="handoutMasters/handoutMaster1.xml"/><Relationship Id="rId95" Type="http://schemas.openxmlformats.org/officeDocument/2006/relationships/font" Target="fonts/font5.fntdata"/><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microsoft.com/office/2018/10/relationships/authors" Target="authors.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font" Target="fonts/font13.fntdata"/><Relationship Id="rId108" Type="http://schemas.openxmlformats.org/officeDocument/2006/relationships/viewProps" Target="viewProps.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font" Target="fonts/font1.fntdata"/><Relationship Id="rId96"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font" Target="fonts/font16.fntdata"/><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font" Target="fonts/font4.fntdata"/><Relationship Id="rId99" Type="http://schemas.openxmlformats.org/officeDocument/2006/relationships/font" Target="fonts/font9.fntdata"/><Relationship Id="rId10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theme" Target="theme/theme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font" Target="fonts/font7.fntdata"/><Relationship Id="rId104" Type="http://schemas.openxmlformats.org/officeDocument/2006/relationships/font" Target="fonts/font14.fntdata"/><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font" Target="fonts/font2.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tableStyles" Target="tableStyle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font" Target="fonts/font10.fntdata"/><Relationship Id="rId105" Type="http://schemas.openxmlformats.org/officeDocument/2006/relationships/font" Target="fonts/font15.fntdata"/><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font" Target="fonts/font3.fntdata"/><Relationship Id="rId98" Type="http://schemas.openxmlformats.org/officeDocument/2006/relationships/font" Target="fonts/font8.fntdata"/><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 Leaver" userId="S::kim.leaver_pearson.com#ext#@stateofmaryland.onmicrosoft.com::70a1bb72-b802-41ad-8a81-768ca3ff2dc9" providerId="AD" clId="Web-{A099CAC5-CFB9-C1C6-E94A-939024EDEF27}"/>
    <pc:docChg chg="sldOrd">
      <pc:chgData name="Kim Leaver" userId="S::kim.leaver_pearson.com#ext#@stateofmaryland.onmicrosoft.com::70a1bb72-b802-41ad-8a81-768ca3ff2dc9" providerId="AD" clId="Web-{A099CAC5-CFB9-C1C6-E94A-939024EDEF27}" dt="2025-09-23T18:28:42.473" v="0"/>
      <pc:docMkLst>
        <pc:docMk/>
      </pc:docMkLst>
      <pc:sldChg chg="ord">
        <pc:chgData name="Kim Leaver" userId="S::kim.leaver_pearson.com#ext#@stateofmaryland.onmicrosoft.com::70a1bb72-b802-41ad-8a81-768ca3ff2dc9" providerId="AD" clId="Web-{A099CAC5-CFB9-C1C6-E94A-939024EDEF27}" dt="2025-09-23T18:28:42.473" v="0"/>
        <pc:sldMkLst>
          <pc:docMk/>
          <pc:sldMk cId="4025237963" sldId="501"/>
        </pc:sldMkLst>
      </pc:sldChg>
    </pc:docChg>
  </pc:docChgLst>
  <pc:docChgLst>
    <pc:chgData name="Kim Leaver" userId="S::kim.leaver_pearson.com#ext#@stateofmaryland.onmicrosoft.com::70a1bb72-b802-41ad-8a81-768ca3ff2dc9" providerId="AD" clId="Web-{DF3F1A5E-17B0-7855-0CB9-B5FCF51A63A4}"/>
    <pc:docChg chg="addSld delSld modSld modSection">
      <pc:chgData name="Kim Leaver" userId="S::kim.leaver_pearson.com#ext#@stateofmaryland.onmicrosoft.com::70a1bb72-b802-41ad-8a81-768ca3ff2dc9" providerId="AD" clId="Web-{DF3F1A5E-17B0-7855-0CB9-B5FCF51A63A4}" dt="2025-10-06T15:17:14.009" v="152"/>
      <pc:docMkLst>
        <pc:docMk/>
      </pc:docMkLst>
      <pc:sldChg chg="addSp delSp modSp">
        <pc:chgData name="Kim Leaver" userId="S::kim.leaver_pearson.com#ext#@stateofmaryland.onmicrosoft.com::70a1bb72-b802-41ad-8a81-768ca3ff2dc9" providerId="AD" clId="Web-{DF3F1A5E-17B0-7855-0CB9-B5FCF51A63A4}" dt="2025-10-06T15:15:12.106" v="149"/>
        <pc:sldMkLst>
          <pc:docMk/>
          <pc:sldMk cId="1776750249" sldId="526"/>
        </pc:sldMkLst>
      </pc:sldChg>
      <pc:sldChg chg="modSp">
        <pc:chgData name="Kim Leaver" userId="S::kim.leaver_pearson.com#ext#@stateofmaryland.onmicrosoft.com::70a1bb72-b802-41ad-8a81-768ca3ff2dc9" providerId="AD" clId="Web-{DF3F1A5E-17B0-7855-0CB9-B5FCF51A63A4}" dt="2025-10-06T15:15:03.996" v="148"/>
        <pc:sldMkLst>
          <pc:docMk/>
          <pc:sldMk cId="1847584355" sldId="527"/>
        </pc:sldMkLst>
        <pc:picChg chg="mod">
          <ac:chgData name="Kim Leaver" userId="S::kim.leaver_pearson.com#ext#@stateofmaryland.onmicrosoft.com::70a1bb72-b802-41ad-8a81-768ca3ff2dc9" providerId="AD" clId="Web-{DF3F1A5E-17B0-7855-0CB9-B5FCF51A63A4}" dt="2025-10-06T15:15:02.200" v="147"/>
          <ac:picMkLst>
            <pc:docMk/>
            <pc:sldMk cId="1847584355" sldId="527"/>
            <ac:picMk id="2" creationId="{5DD17396-F118-19A8-55DF-FA0DAA2E45B8}"/>
          </ac:picMkLst>
        </pc:picChg>
        <pc:picChg chg="mod">
          <ac:chgData name="Kim Leaver" userId="S::kim.leaver_pearson.com#ext#@stateofmaryland.onmicrosoft.com::70a1bb72-b802-41ad-8a81-768ca3ff2dc9" providerId="AD" clId="Web-{DF3F1A5E-17B0-7855-0CB9-B5FCF51A63A4}" dt="2025-10-06T15:15:03.996" v="148"/>
          <ac:picMkLst>
            <pc:docMk/>
            <pc:sldMk cId="1847584355" sldId="527"/>
            <ac:picMk id="4" creationId="{8B943100-5A6D-2410-4C92-AF1C6A36E19C}"/>
          </ac:picMkLst>
        </pc:picChg>
      </pc:sldChg>
      <pc:sldChg chg="addSp delSp modSp add del replId">
        <pc:chgData name="Kim Leaver" userId="S::kim.leaver_pearson.com#ext#@stateofmaryland.onmicrosoft.com::70a1bb72-b802-41ad-8a81-768ca3ff2dc9" providerId="AD" clId="Web-{DF3F1A5E-17B0-7855-0CB9-B5FCF51A63A4}" dt="2025-10-06T15:17:14.009" v="152"/>
        <pc:sldMkLst>
          <pc:docMk/>
          <pc:sldMk cId="666328959" sldId="530"/>
        </pc:sldMkLst>
      </pc:sldChg>
      <pc:sldChg chg="addSp delSp modSp add replId">
        <pc:chgData name="Kim Leaver" userId="S::kim.leaver_pearson.com#ext#@stateofmaryland.onmicrosoft.com::70a1bb72-b802-41ad-8a81-768ca3ff2dc9" providerId="AD" clId="Web-{DF3F1A5E-17B0-7855-0CB9-B5FCF51A63A4}" dt="2025-10-06T15:15:18.746" v="151"/>
        <pc:sldMkLst>
          <pc:docMk/>
          <pc:sldMk cId="1043099945" sldId="531"/>
        </pc:sldMkLst>
        <pc:spChg chg="mod">
          <ac:chgData name="Kim Leaver" userId="S::kim.leaver_pearson.com#ext#@stateofmaryland.onmicrosoft.com::70a1bb72-b802-41ad-8a81-768ca3ff2dc9" providerId="AD" clId="Web-{DF3F1A5E-17B0-7855-0CB9-B5FCF51A63A4}" dt="2025-10-06T15:14:47.996" v="145" actId="20577"/>
          <ac:spMkLst>
            <pc:docMk/>
            <pc:sldMk cId="1043099945" sldId="531"/>
            <ac:spMk id="13" creationId="{FB959D9B-F67E-147A-9601-FA67A28ADE08}"/>
          </ac:spMkLst>
        </pc:spChg>
      </pc:sldChg>
    </pc:docChg>
  </pc:docChgLst>
  <pc:docChgLst>
    <pc:chgData name="Kim Leaver" userId="S::kim.leaver_pearson.com#ext#@stateofmaryland.onmicrosoft.com::70a1bb72-b802-41ad-8a81-768ca3ff2dc9" providerId="AD" clId="Web-{B5D21A85-D1D9-5B10-8AEB-E143090445FC}"/>
    <pc:docChg chg="modSld">
      <pc:chgData name="Kim Leaver" userId="S::kim.leaver_pearson.com#ext#@stateofmaryland.onmicrosoft.com::70a1bb72-b802-41ad-8a81-768ca3ff2dc9" providerId="AD" clId="Web-{B5D21A85-D1D9-5B10-8AEB-E143090445FC}" dt="2025-10-10T17:21:38.805" v="2" actId="688"/>
      <pc:docMkLst>
        <pc:docMk/>
      </pc:docMkLst>
      <pc:sldChg chg="modSp">
        <pc:chgData name="Kim Leaver" userId="S::kim.leaver_pearson.com#ext#@stateofmaryland.onmicrosoft.com::70a1bb72-b802-41ad-8a81-768ca3ff2dc9" providerId="AD" clId="Web-{B5D21A85-D1D9-5B10-8AEB-E143090445FC}" dt="2025-10-10T17:21:38.805" v="2" actId="688"/>
        <pc:sldMkLst>
          <pc:docMk/>
          <pc:sldMk cId="3092716560" sldId="515"/>
        </pc:sldMkLst>
        <pc:picChg chg="mod">
          <ac:chgData name="Kim Leaver" userId="S::kim.leaver_pearson.com#ext#@stateofmaryland.onmicrosoft.com::70a1bb72-b802-41ad-8a81-768ca3ff2dc9" providerId="AD" clId="Web-{B5D21A85-D1D9-5B10-8AEB-E143090445FC}" dt="2025-10-10T17:21:38.805" v="2" actId="688"/>
          <ac:picMkLst>
            <pc:docMk/>
            <pc:sldMk cId="3092716560" sldId="515"/>
            <ac:picMk id="9" creationId="{71AD8E14-9E80-63D3-95F9-1CFE9E71C3AF}"/>
          </ac:picMkLst>
        </pc:picChg>
      </pc:sldChg>
    </pc:docChg>
  </pc:docChgLst>
  <pc:docChgLst>
    <pc:chgData name="Kim Leaver" userId="S::kim.leaver_pearson.com#ext#@stateofmaryland.onmicrosoft.com::70a1bb72-b802-41ad-8a81-768ca3ff2dc9" providerId="AD" clId="Web-{8506451B-9CFE-A9C7-39B0-75FD6219D63A}"/>
    <pc:docChg chg="modSld">
      <pc:chgData name="Kim Leaver" userId="S::kim.leaver_pearson.com#ext#@stateofmaryland.onmicrosoft.com::70a1bb72-b802-41ad-8a81-768ca3ff2dc9" providerId="AD" clId="Web-{8506451B-9CFE-A9C7-39B0-75FD6219D63A}" dt="2025-10-06T15:02:29.168" v="18" actId="1076"/>
      <pc:docMkLst>
        <pc:docMk/>
      </pc:docMkLst>
      <pc:sldChg chg="addSp delSp modSp">
        <pc:chgData name="Kim Leaver" userId="S::kim.leaver_pearson.com#ext#@stateofmaryland.onmicrosoft.com::70a1bb72-b802-41ad-8a81-768ca3ff2dc9" providerId="AD" clId="Web-{8506451B-9CFE-A9C7-39B0-75FD6219D63A}" dt="2025-10-06T14:58:59.151" v="9"/>
        <pc:sldMkLst>
          <pc:docMk/>
          <pc:sldMk cId="4109032619" sldId="519"/>
        </pc:sldMkLst>
        <pc:picChg chg="add mod ord">
          <ac:chgData name="Kim Leaver" userId="S::kim.leaver_pearson.com#ext#@stateofmaryland.onmicrosoft.com::70a1bb72-b802-41ad-8a81-768ca3ff2dc9" providerId="AD" clId="Web-{8506451B-9CFE-A9C7-39B0-75FD6219D63A}" dt="2025-10-06T14:58:57.542" v="8"/>
          <ac:picMkLst>
            <pc:docMk/>
            <pc:sldMk cId="4109032619" sldId="519"/>
            <ac:picMk id="5" creationId="{A7CBCD5B-F6FE-24C7-CFCD-E0385EA0E3E3}"/>
          </ac:picMkLst>
        </pc:picChg>
        <pc:picChg chg="add mod">
          <ac:chgData name="Kim Leaver" userId="S::kim.leaver_pearson.com#ext#@stateofmaryland.onmicrosoft.com::70a1bb72-b802-41ad-8a81-768ca3ff2dc9" providerId="AD" clId="Web-{8506451B-9CFE-A9C7-39B0-75FD6219D63A}" dt="2025-10-06T14:58:59.151" v="9"/>
          <ac:picMkLst>
            <pc:docMk/>
            <pc:sldMk cId="4109032619" sldId="519"/>
            <ac:picMk id="8" creationId="{9B258DBB-7BF3-F576-4102-C94584B1CDCC}"/>
          </ac:picMkLst>
        </pc:picChg>
      </pc:sldChg>
      <pc:sldChg chg="addSp delSp modSp">
        <pc:chgData name="Kim Leaver" userId="S::kim.leaver_pearson.com#ext#@stateofmaryland.onmicrosoft.com::70a1bb72-b802-41ad-8a81-768ca3ff2dc9" providerId="AD" clId="Web-{8506451B-9CFE-A9C7-39B0-75FD6219D63A}" dt="2025-10-06T15:02:29.168" v="18" actId="1076"/>
        <pc:sldMkLst>
          <pc:docMk/>
          <pc:sldMk cId="1847584355" sldId="527"/>
        </pc:sldMkLst>
        <pc:picChg chg="add mod ord">
          <ac:chgData name="Kim Leaver" userId="S::kim.leaver_pearson.com#ext#@stateofmaryland.onmicrosoft.com::70a1bb72-b802-41ad-8a81-768ca3ff2dc9" providerId="AD" clId="Web-{8506451B-9CFE-A9C7-39B0-75FD6219D63A}" dt="2025-10-06T15:01:53.855" v="16" actId="14100"/>
          <ac:picMkLst>
            <pc:docMk/>
            <pc:sldMk cId="1847584355" sldId="527"/>
            <ac:picMk id="2" creationId="{5DD17396-F118-19A8-55DF-FA0DAA2E45B8}"/>
          </ac:picMkLst>
        </pc:picChg>
        <pc:picChg chg="add mod">
          <ac:chgData name="Kim Leaver" userId="S::kim.leaver_pearson.com#ext#@stateofmaryland.onmicrosoft.com::70a1bb72-b802-41ad-8a81-768ca3ff2dc9" providerId="AD" clId="Web-{8506451B-9CFE-A9C7-39B0-75FD6219D63A}" dt="2025-10-06T15:02:29.168" v="18" actId="1076"/>
          <ac:picMkLst>
            <pc:docMk/>
            <pc:sldMk cId="1847584355" sldId="527"/>
            <ac:picMk id="4" creationId="{8B943100-5A6D-2410-4C92-AF1C6A36E19C}"/>
          </ac:picMkLst>
        </pc:picChg>
      </pc:sldChg>
    </pc:docChg>
  </pc:docChgLst>
  <pc:docChgLst>
    <pc:chgData name="Kim Leaver" userId="S::kim.leaver_pearson.com#ext#@stateofmaryland.onmicrosoft.com::70a1bb72-b802-41ad-8a81-768ca3ff2dc9" providerId="AD" clId="Web-{08E9F0AA-4F99-B351-1362-6361DB568F51}"/>
    <pc:docChg chg="delSld modSld sldOrd modSection">
      <pc:chgData name="Kim Leaver" userId="S::kim.leaver_pearson.com#ext#@stateofmaryland.onmicrosoft.com::70a1bb72-b802-41ad-8a81-768ca3ff2dc9" providerId="AD" clId="Web-{08E9F0AA-4F99-B351-1362-6361DB568F51}" dt="2025-09-29T20:21:29.816" v="9" actId="20577"/>
      <pc:docMkLst>
        <pc:docMk/>
      </pc:docMkLst>
      <pc:sldChg chg="ord">
        <pc:chgData name="Kim Leaver" userId="S::kim.leaver_pearson.com#ext#@stateofmaryland.onmicrosoft.com::70a1bb72-b802-41ad-8a81-768ca3ff2dc9" providerId="AD" clId="Web-{08E9F0AA-4F99-B351-1362-6361DB568F51}" dt="2025-09-29T13:45:49.291" v="0"/>
        <pc:sldMkLst>
          <pc:docMk/>
          <pc:sldMk cId="4118286904" sldId="383"/>
        </pc:sldMkLst>
      </pc:sldChg>
      <pc:sldChg chg="ord">
        <pc:chgData name="Kim Leaver" userId="S::kim.leaver_pearson.com#ext#@stateofmaryland.onmicrosoft.com::70a1bb72-b802-41ad-8a81-768ca3ff2dc9" providerId="AD" clId="Web-{08E9F0AA-4F99-B351-1362-6361DB568F51}" dt="2025-09-29T13:45:53.432" v="1"/>
        <pc:sldMkLst>
          <pc:docMk/>
          <pc:sldMk cId="3498294901" sldId="426"/>
        </pc:sldMkLst>
      </pc:sldChg>
      <pc:sldChg chg="modSp">
        <pc:chgData name="Kim Leaver" userId="S::kim.leaver_pearson.com#ext#@stateofmaryland.onmicrosoft.com::70a1bb72-b802-41ad-8a81-768ca3ff2dc9" providerId="AD" clId="Web-{08E9F0AA-4F99-B351-1362-6361DB568F51}" dt="2025-09-29T13:46:46.401" v="6" actId="20577"/>
        <pc:sldMkLst>
          <pc:docMk/>
          <pc:sldMk cId="2900537850" sldId="429"/>
        </pc:sldMkLst>
        <pc:spChg chg="mod">
          <ac:chgData name="Kim Leaver" userId="S::kim.leaver_pearson.com#ext#@stateofmaryland.onmicrosoft.com::70a1bb72-b802-41ad-8a81-768ca3ff2dc9" providerId="AD" clId="Web-{08E9F0AA-4F99-B351-1362-6361DB568F51}" dt="2025-09-29T13:46:46.401" v="6" actId="20577"/>
          <ac:spMkLst>
            <pc:docMk/>
            <pc:sldMk cId="2900537850" sldId="429"/>
            <ac:spMk id="3" creationId="{5A27DFEC-2BF4-C1BE-80C4-A071F73F4C84}"/>
          </ac:spMkLst>
        </pc:spChg>
      </pc:sldChg>
      <pc:sldChg chg="del">
        <pc:chgData name="Kim Leaver" userId="S::kim.leaver_pearson.com#ext#@stateofmaryland.onmicrosoft.com::70a1bb72-b802-41ad-8a81-768ca3ff2dc9" providerId="AD" clId="Web-{08E9F0AA-4F99-B351-1362-6361DB568F51}" dt="2025-09-29T13:46:33.135" v="3"/>
        <pc:sldMkLst>
          <pc:docMk/>
          <pc:sldMk cId="805890628" sldId="462"/>
        </pc:sldMkLst>
      </pc:sldChg>
      <pc:sldChg chg="del">
        <pc:chgData name="Kim Leaver" userId="S::kim.leaver_pearson.com#ext#@stateofmaryland.onmicrosoft.com::70a1bb72-b802-41ad-8a81-768ca3ff2dc9" providerId="AD" clId="Web-{08E9F0AA-4F99-B351-1362-6361DB568F51}" dt="2025-09-29T13:46:35.526" v="4"/>
        <pc:sldMkLst>
          <pc:docMk/>
          <pc:sldMk cId="1278121352" sldId="467"/>
        </pc:sldMkLst>
      </pc:sldChg>
      <pc:sldChg chg="ord">
        <pc:chgData name="Kim Leaver" userId="S::kim.leaver_pearson.com#ext#@stateofmaryland.onmicrosoft.com::70a1bb72-b802-41ad-8a81-768ca3ff2dc9" providerId="AD" clId="Web-{08E9F0AA-4F99-B351-1362-6361DB568F51}" dt="2025-09-29T13:45:56.369" v="2"/>
        <pc:sldMkLst>
          <pc:docMk/>
          <pc:sldMk cId="2947217654" sldId="490"/>
        </pc:sldMkLst>
      </pc:sldChg>
      <pc:sldChg chg="modSp">
        <pc:chgData name="Kim Leaver" userId="S::kim.leaver_pearson.com#ext#@stateofmaryland.onmicrosoft.com::70a1bb72-b802-41ad-8a81-768ca3ff2dc9" providerId="AD" clId="Web-{08E9F0AA-4F99-B351-1362-6361DB568F51}" dt="2025-09-29T20:21:29.816" v="9" actId="20577"/>
        <pc:sldMkLst>
          <pc:docMk/>
          <pc:sldMk cId="3092716560" sldId="515"/>
        </pc:sldMkLst>
        <pc:spChg chg="mod">
          <ac:chgData name="Kim Leaver" userId="S::kim.leaver_pearson.com#ext#@stateofmaryland.onmicrosoft.com::70a1bb72-b802-41ad-8a81-768ca3ff2dc9" providerId="AD" clId="Web-{08E9F0AA-4F99-B351-1362-6361DB568F51}" dt="2025-09-29T20:21:29.816" v="9" actId="20577"/>
          <ac:spMkLst>
            <pc:docMk/>
            <pc:sldMk cId="3092716560" sldId="515"/>
            <ac:spMk id="13" creationId="{84A21814-8A4E-7042-9FBE-E0560629D6EF}"/>
          </ac:spMkLst>
        </pc:spChg>
      </pc:sldChg>
    </pc:docChg>
  </pc:docChgLst>
  <pc:docChgLst>
    <pc:chgData name="Mary Anderson" userId="S::mary.anderson_pearson.com#ext#@stateofmaryland.onmicrosoft.com::d8b5a982-88fb-4ce1-9223-099aa94f574c" providerId="AD" clId="Web-{539DC356-7E2B-7307-38C2-1D4A4F9B8793}"/>
    <pc:docChg chg="sldOrd">
      <pc:chgData name="Mary Anderson" userId="S::mary.anderson_pearson.com#ext#@stateofmaryland.onmicrosoft.com::d8b5a982-88fb-4ce1-9223-099aa94f574c" providerId="AD" clId="Web-{539DC356-7E2B-7307-38C2-1D4A4F9B8793}" dt="2025-10-03T02:15:18.360" v="0"/>
      <pc:docMkLst>
        <pc:docMk/>
      </pc:docMkLst>
      <pc:sldChg chg="ord">
        <pc:chgData name="Mary Anderson" userId="S::mary.anderson_pearson.com#ext#@stateofmaryland.onmicrosoft.com::d8b5a982-88fb-4ce1-9223-099aa94f574c" providerId="AD" clId="Web-{539DC356-7E2B-7307-38C2-1D4A4F9B8793}" dt="2025-10-03T02:15:18.360" v="0"/>
        <pc:sldMkLst>
          <pc:docMk/>
          <pc:sldMk cId="4041307700" sldId="471"/>
        </pc:sldMkLst>
      </pc:sldChg>
    </pc:docChg>
  </pc:docChgLst>
  <pc:docChgLst>
    <pc:chgData name="Kim Leaver" userId="S::kim.leaver_pearson.com#ext#@stateofmaryland.onmicrosoft.com::70a1bb72-b802-41ad-8a81-768ca3ff2dc9" providerId="AD" clId="Web-{C514CDCC-D09C-9122-D58F-E950CF29F4A7}"/>
    <pc:docChg chg="addSld delSld modSld modSection">
      <pc:chgData name="Kim Leaver" userId="S::kim.leaver_pearson.com#ext#@stateofmaryland.onmicrosoft.com::70a1bb72-b802-41ad-8a81-768ca3ff2dc9" providerId="AD" clId="Web-{C514CDCC-D09C-9122-D58F-E950CF29F4A7}" dt="2025-09-23T20:19:57.031" v="303" actId="20577"/>
      <pc:docMkLst>
        <pc:docMk/>
      </pc:docMkLst>
      <pc:sldChg chg="addSp delSp modSp">
        <pc:chgData name="Kim Leaver" userId="S::kim.leaver_pearson.com#ext#@stateofmaryland.onmicrosoft.com::70a1bb72-b802-41ad-8a81-768ca3ff2dc9" providerId="AD" clId="Web-{C514CDCC-D09C-9122-D58F-E950CF29F4A7}" dt="2025-09-23T18:48:37.701" v="8" actId="1076"/>
        <pc:sldMkLst>
          <pc:docMk/>
          <pc:sldMk cId="1722526913" sldId="500"/>
        </pc:sldMkLst>
        <pc:spChg chg="mod">
          <ac:chgData name="Kim Leaver" userId="S::kim.leaver_pearson.com#ext#@stateofmaryland.onmicrosoft.com::70a1bb72-b802-41ad-8a81-768ca3ff2dc9" providerId="AD" clId="Web-{C514CDCC-D09C-9122-D58F-E950CF29F4A7}" dt="2025-09-23T18:48:26.795" v="3" actId="20577"/>
          <ac:spMkLst>
            <pc:docMk/>
            <pc:sldMk cId="1722526913" sldId="500"/>
            <ac:spMk id="13" creationId="{C9CF075F-2768-3644-C47D-BE88539652FB}"/>
          </ac:spMkLst>
        </pc:spChg>
        <pc:picChg chg="add mod ord">
          <ac:chgData name="Kim Leaver" userId="S::kim.leaver_pearson.com#ext#@stateofmaryland.onmicrosoft.com::70a1bb72-b802-41ad-8a81-768ca3ff2dc9" providerId="AD" clId="Web-{C514CDCC-D09C-9122-D58F-E950CF29F4A7}" dt="2025-09-23T18:48:37.701" v="8" actId="1076"/>
          <ac:picMkLst>
            <pc:docMk/>
            <pc:sldMk cId="1722526913" sldId="500"/>
            <ac:picMk id="7" creationId="{4EF80B36-0874-CC65-EB77-34D881D31CCE}"/>
          </ac:picMkLst>
        </pc:picChg>
      </pc:sldChg>
      <pc:sldChg chg="addSp delSp modSp">
        <pc:chgData name="Kim Leaver" userId="S::kim.leaver_pearson.com#ext#@stateofmaryland.onmicrosoft.com::70a1bb72-b802-41ad-8a81-768ca3ff2dc9" providerId="AD" clId="Web-{C514CDCC-D09C-9122-D58F-E950CF29F4A7}" dt="2025-09-23T18:48:57.749" v="13" actId="14100"/>
        <pc:sldMkLst>
          <pc:docMk/>
          <pc:sldMk cId="4025237963" sldId="501"/>
        </pc:sldMkLst>
      </pc:sldChg>
      <pc:sldChg chg="modSp add replId">
        <pc:chgData name="Kim Leaver" userId="S::kim.leaver_pearson.com#ext#@stateofmaryland.onmicrosoft.com::70a1bb72-b802-41ad-8a81-768ca3ff2dc9" providerId="AD" clId="Web-{C514CDCC-D09C-9122-D58F-E950CF29F4A7}" dt="2025-09-23T20:19:57.031" v="303" actId="20577"/>
        <pc:sldMkLst>
          <pc:docMk/>
          <pc:sldMk cId="133347938" sldId="506"/>
        </pc:sldMkLst>
        <pc:spChg chg="mod">
          <ac:chgData name="Kim Leaver" userId="S::kim.leaver_pearson.com#ext#@stateofmaryland.onmicrosoft.com::70a1bb72-b802-41ad-8a81-768ca3ff2dc9" providerId="AD" clId="Web-{C514CDCC-D09C-9122-D58F-E950CF29F4A7}" dt="2025-09-23T19:17:37.045" v="129" actId="20577"/>
          <ac:spMkLst>
            <pc:docMk/>
            <pc:sldMk cId="133347938" sldId="506"/>
            <ac:spMk id="10" creationId="{32A2DC6A-42F7-AC39-6E43-B6E9A327BEA4}"/>
          </ac:spMkLst>
        </pc:spChg>
        <pc:spChg chg="mod">
          <ac:chgData name="Kim Leaver" userId="S::kim.leaver_pearson.com#ext#@stateofmaryland.onmicrosoft.com::70a1bb72-b802-41ad-8a81-768ca3ff2dc9" providerId="AD" clId="Web-{C514CDCC-D09C-9122-D58F-E950CF29F4A7}" dt="2025-09-23T20:19:57.031" v="303" actId="20577"/>
          <ac:spMkLst>
            <pc:docMk/>
            <pc:sldMk cId="133347938" sldId="506"/>
            <ac:spMk id="13" creationId="{AEE03132-0B17-641B-B61D-58F897C930F3}"/>
          </ac:spMkLst>
        </pc:spChg>
      </pc:sldChg>
      <pc:sldChg chg="modSp add del replId">
        <pc:chgData name="Kim Leaver" userId="S::kim.leaver_pearson.com#ext#@stateofmaryland.onmicrosoft.com::70a1bb72-b802-41ad-8a81-768ca3ff2dc9" providerId="AD" clId="Web-{C514CDCC-D09C-9122-D58F-E950CF29F4A7}" dt="2025-09-23T19:16:35.450" v="25"/>
        <pc:sldMkLst>
          <pc:docMk/>
          <pc:sldMk cId="1127266086" sldId="506"/>
        </pc:sldMkLst>
      </pc:sldChg>
    </pc:docChg>
  </pc:docChgLst>
  <pc:docChgLst>
    <pc:chgData name="Kim Leaver" userId="S::kim.leaver_pearson.com#ext#@stateofmaryland.onmicrosoft.com::70a1bb72-b802-41ad-8a81-768ca3ff2dc9" providerId="AD" clId="Web-{45D7438A-E619-41E6-0C5D-78DF8E059215}"/>
    <pc:docChg chg="addSld modSld sldOrd modSection">
      <pc:chgData name="Kim Leaver" userId="S::kim.leaver_pearson.com#ext#@stateofmaryland.onmicrosoft.com::70a1bb72-b802-41ad-8a81-768ca3ff2dc9" providerId="AD" clId="Web-{45D7438A-E619-41E6-0C5D-78DF8E059215}" dt="2025-09-24T22:33:41.030" v="67" actId="1076"/>
      <pc:docMkLst>
        <pc:docMk/>
      </pc:docMkLst>
      <pc:sldChg chg="modSp">
        <pc:chgData name="Kim Leaver" userId="S::kim.leaver_pearson.com#ext#@stateofmaryland.onmicrosoft.com::70a1bb72-b802-41ad-8a81-768ca3ff2dc9" providerId="AD" clId="Web-{45D7438A-E619-41E6-0C5D-78DF8E059215}" dt="2025-09-24T21:52:35.294" v="4" actId="20577"/>
        <pc:sldMkLst>
          <pc:docMk/>
          <pc:sldMk cId="3466079784" sldId="486"/>
        </pc:sldMkLst>
        <pc:spChg chg="mod">
          <ac:chgData name="Kim Leaver" userId="S::kim.leaver_pearson.com#ext#@stateofmaryland.onmicrosoft.com::70a1bb72-b802-41ad-8a81-768ca3ff2dc9" providerId="AD" clId="Web-{45D7438A-E619-41E6-0C5D-78DF8E059215}" dt="2025-09-24T21:52:35.294" v="4" actId="20577"/>
          <ac:spMkLst>
            <pc:docMk/>
            <pc:sldMk cId="3466079784" sldId="486"/>
            <ac:spMk id="3" creationId="{C38AC5F2-4666-CD35-B3FB-5DCDBADD3E6E}"/>
          </ac:spMkLst>
        </pc:spChg>
      </pc:sldChg>
      <pc:sldChg chg="ord">
        <pc:chgData name="Kim Leaver" userId="S::kim.leaver_pearson.com#ext#@stateofmaryland.onmicrosoft.com::70a1bb72-b802-41ad-8a81-768ca3ff2dc9" providerId="AD" clId="Web-{45D7438A-E619-41E6-0C5D-78DF8E059215}" dt="2025-09-24T21:52:40.544" v="5"/>
        <pc:sldMkLst>
          <pc:docMk/>
          <pc:sldMk cId="1255285924" sldId="505"/>
        </pc:sldMkLst>
      </pc:sldChg>
      <pc:sldChg chg="addSp delSp modSp add replId">
        <pc:chgData name="Kim Leaver" userId="S::kim.leaver_pearson.com#ext#@stateofmaryland.onmicrosoft.com::70a1bb72-b802-41ad-8a81-768ca3ff2dc9" providerId="AD" clId="Web-{45D7438A-E619-41E6-0C5D-78DF8E059215}" dt="2025-09-24T22:33:01.265" v="51" actId="20577"/>
        <pc:sldMkLst>
          <pc:docMk/>
          <pc:sldMk cId="1246071469" sldId="507"/>
        </pc:sldMkLst>
        <pc:spChg chg="mod">
          <ac:chgData name="Kim Leaver" userId="S::kim.leaver_pearson.com#ext#@stateofmaryland.onmicrosoft.com::70a1bb72-b802-41ad-8a81-768ca3ff2dc9" providerId="AD" clId="Web-{45D7438A-E619-41E6-0C5D-78DF8E059215}" dt="2025-09-24T22:03:26.732" v="7" actId="20577"/>
          <ac:spMkLst>
            <pc:docMk/>
            <pc:sldMk cId="1246071469" sldId="507"/>
            <ac:spMk id="10" creationId="{AF24DA30-B557-B78C-0E8D-BED9713E1D2A}"/>
          </ac:spMkLst>
        </pc:spChg>
        <pc:spChg chg="mod">
          <ac:chgData name="Kim Leaver" userId="S::kim.leaver_pearson.com#ext#@stateofmaryland.onmicrosoft.com::70a1bb72-b802-41ad-8a81-768ca3ff2dc9" providerId="AD" clId="Web-{45D7438A-E619-41E6-0C5D-78DF8E059215}" dt="2025-09-24T22:33:01.265" v="51" actId="20577"/>
          <ac:spMkLst>
            <pc:docMk/>
            <pc:sldMk cId="1246071469" sldId="507"/>
            <ac:spMk id="13" creationId="{A60CDB58-6C7B-FD72-6960-448674A55FBD}"/>
          </ac:spMkLst>
        </pc:spChg>
        <pc:picChg chg="add mod ord">
          <ac:chgData name="Kim Leaver" userId="S::kim.leaver_pearson.com#ext#@stateofmaryland.onmicrosoft.com::70a1bb72-b802-41ad-8a81-768ca3ff2dc9" providerId="AD" clId="Web-{45D7438A-E619-41E6-0C5D-78DF8E059215}" dt="2025-09-24T22:04:33.029" v="43" actId="1076"/>
          <ac:picMkLst>
            <pc:docMk/>
            <pc:sldMk cId="1246071469" sldId="507"/>
            <ac:picMk id="2" creationId="{BA3FCC6F-3162-FDAF-DFB0-2DB720BE55D5}"/>
          </ac:picMkLst>
        </pc:picChg>
      </pc:sldChg>
      <pc:sldChg chg="addSp delSp modSp add replId">
        <pc:chgData name="Kim Leaver" userId="S::kim.leaver_pearson.com#ext#@stateofmaryland.onmicrosoft.com::70a1bb72-b802-41ad-8a81-768ca3ff2dc9" providerId="AD" clId="Web-{45D7438A-E619-41E6-0C5D-78DF8E059215}" dt="2025-09-24T22:33:41.030" v="67" actId="1076"/>
        <pc:sldMkLst>
          <pc:docMk/>
          <pc:sldMk cId="1788979647" sldId="508"/>
        </pc:sldMkLst>
      </pc:sldChg>
    </pc:docChg>
  </pc:docChgLst>
  <pc:docChgLst>
    <pc:chgData name="Kim Leaver" userId="S::kim.leaver_pearson.com#ext#@stateofmaryland.onmicrosoft.com::70a1bb72-b802-41ad-8a81-768ca3ff2dc9" providerId="AD" clId="Web-{DDDBEF3D-AFE1-A9BF-D8FC-506DA4EFCE2C}"/>
    <pc:docChg chg="addSld modSld modSection">
      <pc:chgData name="Kim Leaver" userId="S::kim.leaver_pearson.com#ext#@stateofmaryland.onmicrosoft.com::70a1bb72-b802-41ad-8a81-768ca3ff2dc9" providerId="AD" clId="Web-{DDDBEF3D-AFE1-A9BF-D8FC-506DA4EFCE2C}" dt="2025-10-10T15:57:57.212" v="28" actId="20577"/>
      <pc:docMkLst>
        <pc:docMk/>
      </pc:docMkLst>
      <pc:sldChg chg="modSp">
        <pc:chgData name="Kim Leaver" userId="S::kim.leaver_pearson.com#ext#@stateofmaryland.onmicrosoft.com::70a1bb72-b802-41ad-8a81-768ca3ff2dc9" providerId="AD" clId="Web-{DDDBEF3D-AFE1-A9BF-D8FC-506DA4EFCE2C}" dt="2025-10-10T13:54:17.524" v="8" actId="20577"/>
        <pc:sldMkLst>
          <pc:docMk/>
          <pc:sldMk cId="3473236117" sldId="557"/>
        </pc:sldMkLst>
        <pc:spChg chg="mod">
          <ac:chgData name="Kim Leaver" userId="S::kim.leaver_pearson.com#ext#@stateofmaryland.onmicrosoft.com::70a1bb72-b802-41ad-8a81-768ca3ff2dc9" providerId="AD" clId="Web-{DDDBEF3D-AFE1-A9BF-D8FC-506DA4EFCE2C}" dt="2025-10-10T13:54:17.524" v="8" actId="20577"/>
          <ac:spMkLst>
            <pc:docMk/>
            <pc:sldMk cId="3473236117" sldId="557"/>
            <ac:spMk id="13" creationId="{C63A5F56-CDD9-E1F4-6C66-18B15BD13DAD}"/>
          </ac:spMkLst>
        </pc:spChg>
      </pc:sldChg>
      <pc:sldChg chg="addSp delSp modSp add replId">
        <pc:chgData name="Kim Leaver" userId="S::kim.leaver_pearson.com#ext#@stateofmaryland.onmicrosoft.com::70a1bb72-b802-41ad-8a81-768ca3ff2dc9" providerId="AD" clId="Web-{DDDBEF3D-AFE1-A9BF-D8FC-506DA4EFCE2C}" dt="2025-10-10T15:57:57.212" v="28" actId="20577"/>
        <pc:sldMkLst>
          <pc:docMk/>
          <pc:sldMk cId="115249769" sldId="565"/>
        </pc:sldMkLst>
        <pc:spChg chg="add mod">
          <ac:chgData name="Kim Leaver" userId="S::kim.leaver_pearson.com#ext#@stateofmaryland.onmicrosoft.com::70a1bb72-b802-41ad-8a81-768ca3ff2dc9" providerId="AD" clId="Web-{DDDBEF3D-AFE1-A9BF-D8FC-506DA4EFCE2C}" dt="2025-10-10T15:57:34.523" v="11" actId="20577"/>
          <ac:spMkLst>
            <pc:docMk/>
            <pc:sldMk cId="115249769" sldId="565"/>
            <ac:spMk id="4" creationId="{A9191FD1-2A58-5B9F-C402-1BC76ACEA4CE}"/>
          </ac:spMkLst>
        </pc:spChg>
        <pc:spChg chg="mod">
          <ac:chgData name="Kim Leaver" userId="S::kim.leaver_pearson.com#ext#@stateofmaryland.onmicrosoft.com::70a1bb72-b802-41ad-8a81-768ca3ff2dc9" providerId="AD" clId="Web-{DDDBEF3D-AFE1-A9BF-D8FC-506DA4EFCE2C}" dt="2025-10-10T15:57:57.212" v="28" actId="20577"/>
          <ac:spMkLst>
            <pc:docMk/>
            <pc:sldMk cId="115249769" sldId="565"/>
            <ac:spMk id="10" creationId="{D73015DE-5DF0-FE66-1D3F-6091689EBCC5}"/>
          </ac:spMkLst>
        </pc:spChg>
        <pc:spChg chg="mod">
          <ac:chgData name="Kim Leaver" userId="S::kim.leaver_pearson.com#ext#@stateofmaryland.onmicrosoft.com::70a1bb72-b802-41ad-8a81-768ca3ff2dc9" providerId="AD" clId="Web-{DDDBEF3D-AFE1-A9BF-D8FC-506DA4EFCE2C}" dt="2025-10-10T15:57:38.867" v="17" actId="20577"/>
          <ac:spMkLst>
            <pc:docMk/>
            <pc:sldMk cId="115249769" sldId="565"/>
            <ac:spMk id="13" creationId="{A34065BE-A0A1-D7A0-D37E-8B6EA12E23D6}"/>
          </ac:spMkLst>
        </pc:spChg>
      </pc:sldChg>
    </pc:docChg>
  </pc:docChgLst>
  <pc:docChgLst>
    <pc:chgData name="Kim Leaver" userId="S::kim.leaver_pearson.com#ext#@stateofmaryland.onmicrosoft.com::70a1bb72-b802-41ad-8a81-768ca3ff2dc9" providerId="AD" clId="Web-{7559E8A0-E616-8E2A-CD73-09175D9F64DF}"/>
    <pc:docChg chg="modSld sldOrd">
      <pc:chgData name="Kim Leaver" userId="S::kim.leaver_pearson.com#ext#@stateofmaryland.onmicrosoft.com::70a1bb72-b802-41ad-8a81-768ca3ff2dc9" providerId="AD" clId="Web-{7559E8A0-E616-8E2A-CD73-09175D9F64DF}" dt="2025-10-03T02:29:41.409" v="28"/>
      <pc:docMkLst>
        <pc:docMk/>
      </pc:docMkLst>
      <pc:sldChg chg="ord">
        <pc:chgData name="Kim Leaver" userId="S::kim.leaver_pearson.com#ext#@stateofmaryland.onmicrosoft.com::70a1bb72-b802-41ad-8a81-768ca3ff2dc9" providerId="AD" clId="Web-{7559E8A0-E616-8E2A-CD73-09175D9F64DF}" dt="2025-10-03T01:53:57.953" v="0"/>
        <pc:sldMkLst>
          <pc:docMk/>
          <pc:sldMk cId="1564368164" sldId="442"/>
        </pc:sldMkLst>
      </pc:sldChg>
      <pc:sldChg chg="modSp ord">
        <pc:chgData name="Kim Leaver" userId="S::kim.leaver_pearson.com#ext#@stateofmaryland.onmicrosoft.com::70a1bb72-b802-41ad-8a81-768ca3ff2dc9" providerId="AD" clId="Web-{7559E8A0-E616-8E2A-CD73-09175D9F64DF}" dt="2025-10-03T02:29:41.409" v="28"/>
        <pc:sldMkLst>
          <pc:docMk/>
          <pc:sldMk cId="2959185646" sldId="513"/>
        </pc:sldMkLst>
        <pc:spChg chg="mod">
          <ac:chgData name="Kim Leaver" userId="S::kim.leaver_pearson.com#ext#@stateofmaryland.onmicrosoft.com::70a1bb72-b802-41ad-8a81-768ca3ff2dc9" providerId="AD" clId="Web-{7559E8A0-E616-8E2A-CD73-09175D9F64DF}" dt="2025-10-03T02:29:03.746" v="15" actId="20577"/>
          <ac:spMkLst>
            <pc:docMk/>
            <pc:sldMk cId="2959185646" sldId="513"/>
            <ac:spMk id="10" creationId="{BA038F03-A10A-7672-E78E-F493F19B0BBB}"/>
          </ac:spMkLst>
        </pc:spChg>
        <pc:spChg chg="mod">
          <ac:chgData name="Kim Leaver" userId="S::kim.leaver_pearson.com#ext#@stateofmaryland.onmicrosoft.com::70a1bb72-b802-41ad-8a81-768ca3ff2dc9" providerId="AD" clId="Web-{7559E8A0-E616-8E2A-CD73-09175D9F64DF}" dt="2025-10-03T02:29:14.496" v="25" actId="20577"/>
          <ac:spMkLst>
            <pc:docMk/>
            <pc:sldMk cId="2959185646" sldId="513"/>
            <ac:spMk id="13" creationId="{D801D96B-9B75-0B4E-AAB4-72E7692F6474}"/>
          </ac:spMkLst>
        </pc:spChg>
      </pc:sldChg>
      <pc:sldChg chg="modSp">
        <pc:chgData name="Kim Leaver" userId="S::kim.leaver_pearson.com#ext#@stateofmaryland.onmicrosoft.com::70a1bb72-b802-41ad-8a81-768ca3ff2dc9" providerId="AD" clId="Web-{7559E8A0-E616-8E2A-CD73-09175D9F64DF}" dt="2025-10-03T02:28:39.091" v="10" actId="20577"/>
        <pc:sldMkLst>
          <pc:docMk/>
          <pc:sldMk cId="4109032619" sldId="519"/>
        </pc:sldMkLst>
        <pc:spChg chg="mod">
          <ac:chgData name="Kim Leaver" userId="S::kim.leaver_pearson.com#ext#@stateofmaryland.onmicrosoft.com::70a1bb72-b802-41ad-8a81-768ca3ff2dc9" providerId="AD" clId="Web-{7559E8A0-E616-8E2A-CD73-09175D9F64DF}" dt="2025-10-03T02:28:39.091" v="10" actId="20577"/>
          <ac:spMkLst>
            <pc:docMk/>
            <pc:sldMk cId="4109032619" sldId="519"/>
            <ac:spMk id="10" creationId="{FCE60470-9785-6B5A-10BD-5D336E2BC63E}"/>
          </ac:spMkLst>
        </pc:spChg>
      </pc:sldChg>
    </pc:docChg>
  </pc:docChgLst>
  <pc:docChgLst>
    <pc:chgData name="Simeon Sanders -MSDE-" userId="f846bb57-cfcc-40f0-abcc-60eeef09e88b" providerId="ADAL" clId="{4F0D8AF4-0679-4F16-80E5-8F5C4A42B2DC}"/>
    <pc:docChg chg="undo redo custSel addSld delSld modSld sldOrd modMainMaster modSection">
      <pc:chgData name="Simeon Sanders -MSDE-" userId="f846bb57-cfcc-40f0-abcc-60eeef09e88b" providerId="ADAL" clId="{4F0D8AF4-0679-4F16-80E5-8F5C4A42B2DC}" dt="2025-10-22T13:54:02.461" v="6662" actId="20577"/>
      <pc:docMkLst>
        <pc:docMk/>
      </pc:docMkLst>
      <pc:sldChg chg="modNotesTx">
        <pc:chgData name="Simeon Sanders -MSDE-" userId="f846bb57-cfcc-40f0-abcc-60eeef09e88b" providerId="ADAL" clId="{4F0D8AF4-0679-4F16-80E5-8F5C4A42B2DC}" dt="2025-10-10T18:53:06.225" v="6216" actId="20577"/>
        <pc:sldMkLst>
          <pc:docMk/>
          <pc:sldMk cId="4118286904" sldId="383"/>
        </pc:sldMkLst>
      </pc:sldChg>
      <pc:sldChg chg="modSp mod ord modNotesTx">
        <pc:chgData name="Simeon Sanders -MSDE-" userId="f846bb57-cfcc-40f0-abcc-60eeef09e88b" providerId="ADAL" clId="{4F0D8AF4-0679-4F16-80E5-8F5C4A42B2DC}" dt="2025-10-10T14:15:59.946" v="5481" actId="20577"/>
        <pc:sldMkLst>
          <pc:docMk/>
          <pc:sldMk cId="977641544" sldId="418"/>
        </pc:sldMkLst>
        <pc:spChg chg="mod">
          <ac:chgData name="Simeon Sanders -MSDE-" userId="f846bb57-cfcc-40f0-abcc-60eeef09e88b" providerId="ADAL" clId="{4F0D8AF4-0679-4F16-80E5-8F5C4A42B2DC}" dt="2025-10-10T14:13:13.378" v="5261" actId="20577"/>
          <ac:spMkLst>
            <pc:docMk/>
            <pc:sldMk cId="977641544" sldId="418"/>
            <ac:spMk id="10" creationId="{32B1C2E3-F86B-32E4-1B8B-11A06F5E0A88}"/>
          </ac:spMkLst>
        </pc:spChg>
        <pc:spChg chg="mod">
          <ac:chgData name="Simeon Sanders -MSDE-" userId="f846bb57-cfcc-40f0-abcc-60eeef09e88b" providerId="ADAL" clId="{4F0D8AF4-0679-4F16-80E5-8F5C4A42B2DC}" dt="2025-10-10T13:32:26.258" v="5038" actId="403"/>
          <ac:spMkLst>
            <pc:docMk/>
            <pc:sldMk cId="977641544" sldId="418"/>
            <ac:spMk id="11" creationId="{C4FE517F-A065-3C5F-93DA-6A4470324DBE}"/>
          </ac:spMkLst>
        </pc:spChg>
        <pc:spChg chg="mod">
          <ac:chgData name="Simeon Sanders -MSDE-" userId="f846bb57-cfcc-40f0-abcc-60eeef09e88b" providerId="ADAL" clId="{4F0D8AF4-0679-4F16-80E5-8F5C4A42B2DC}" dt="2025-10-10T14:15:17.758" v="5390" actId="20577"/>
          <ac:spMkLst>
            <pc:docMk/>
            <pc:sldMk cId="977641544" sldId="418"/>
            <ac:spMk id="13" creationId="{8149E57D-3003-019C-9E06-6715EB6BDBAA}"/>
          </ac:spMkLst>
        </pc:spChg>
        <pc:picChg chg="mod">
          <ac:chgData name="Simeon Sanders -MSDE-" userId="f846bb57-cfcc-40f0-abcc-60eeef09e88b" providerId="ADAL" clId="{4F0D8AF4-0679-4F16-80E5-8F5C4A42B2DC}" dt="2025-10-10T14:15:24.939" v="5391" actId="1076"/>
          <ac:picMkLst>
            <pc:docMk/>
            <pc:sldMk cId="977641544" sldId="418"/>
            <ac:picMk id="2" creationId="{AF7DDE09-8B3C-F97E-8D71-59385E2E408B}"/>
          </ac:picMkLst>
        </pc:picChg>
      </pc:sldChg>
      <pc:sldChg chg="modSp mod ord">
        <pc:chgData name="Simeon Sanders -MSDE-" userId="f846bb57-cfcc-40f0-abcc-60eeef09e88b" providerId="ADAL" clId="{4F0D8AF4-0679-4F16-80E5-8F5C4A42B2DC}" dt="2025-10-10T13:32:47.703" v="5039" actId="403"/>
        <pc:sldMkLst>
          <pc:docMk/>
          <pc:sldMk cId="1982140161" sldId="419"/>
        </pc:sldMkLst>
        <pc:spChg chg="mod">
          <ac:chgData name="Simeon Sanders -MSDE-" userId="f846bb57-cfcc-40f0-abcc-60eeef09e88b" providerId="ADAL" clId="{4F0D8AF4-0679-4F16-80E5-8F5C4A42B2DC}" dt="2025-10-07T13:51:00.983" v="1610" actId="20577"/>
          <ac:spMkLst>
            <pc:docMk/>
            <pc:sldMk cId="1982140161" sldId="419"/>
            <ac:spMk id="10" creationId="{EB606DC3-95B4-5BE9-B9AD-AD24E52721C3}"/>
          </ac:spMkLst>
        </pc:spChg>
        <pc:spChg chg="mod">
          <ac:chgData name="Simeon Sanders -MSDE-" userId="f846bb57-cfcc-40f0-abcc-60eeef09e88b" providerId="ADAL" clId="{4F0D8AF4-0679-4F16-80E5-8F5C4A42B2DC}" dt="2025-10-10T13:32:47.703" v="5039" actId="403"/>
          <ac:spMkLst>
            <pc:docMk/>
            <pc:sldMk cId="1982140161" sldId="419"/>
            <ac:spMk id="11" creationId="{21271C59-D072-9436-A457-F5ABD4080646}"/>
          </ac:spMkLst>
        </pc:spChg>
      </pc:sldChg>
      <pc:sldChg chg="modSp mod ord">
        <pc:chgData name="Simeon Sanders -MSDE-" userId="f846bb57-cfcc-40f0-abcc-60eeef09e88b" providerId="ADAL" clId="{4F0D8AF4-0679-4F16-80E5-8F5C4A42B2DC}" dt="2025-10-10T14:18:23.647" v="5488"/>
        <pc:sldMkLst>
          <pc:docMk/>
          <pc:sldMk cId="1444901345" sldId="421"/>
        </pc:sldMkLst>
        <pc:spChg chg="mod">
          <ac:chgData name="Simeon Sanders -MSDE-" userId="f846bb57-cfcc-40f0-abcc-60eeef09e88b" providerId="ADAL" clId="{4F0D8AF4-0679-4F16-80E5-8F5C4A42B2DC}" dt="2025-10-07T13:50:56.359" v="1609" actId="20577"/>
          <ac:spMkLst>
            <pc:docMk/>
            <pc:sldMk cId="1444901345" sldId="421"/>
            <ac:spMk id="10" creationId="{30BDBE24-1D93-40D8-C578-97A2AF4DDD8B}"/>
          </ac:spMkLst>
        </pc:spChg>
        <pc:spChg chg="mod">
          <ac:chgData name="Simeon Sanders -MSDE-" userId="f846bb57-cfcc-40f0-abcc-60eeef09e88b" providerId="ADAL" clId="{4F0D8AF4-0679-4F16-80E5-8F5C4A42B2DC}" dt="2025-10-06T20:07:57.774" v="327" actId="20577"/>
          <ac:spMkLst>
            <pc:docMk/>
            <pc:sldMk cId="1444901345" sldId="421"/>
            <ac:spMk id="13" creationId="{FD2BA273-DABE-E353-AA6E-6910DD491FEE}"/>
          </ac:spMkLst>
        </pc:spChg>
      </pc:sldChg>
      <pc:sldChg chg="ord">
        <pc:chgData name="Simeon Sanders -MSDE-" userId="f846bb57-cfcc-40f0-abcc-60eeef09e88b" providerId="ADAL" clId="{4F0D8AF4-0679-4F16-80E5-8F5C4A42B2DC}" dt="2025-10-10T13:19:59.029" v="4973"/>
        <pc:sldMkLst>
          <pc:docMk/>
          <pc:sldMk cId="1167938874" sldId="423"/>
        </pc:sldMkLst>
      </pc:sldChg>
      <pc:sldChg chg="ord">
        <pc:chgData name="Simeon Sanders -MSDE-" userId="f846bb57-cfcc-40f0-abcc-60eeef09e88b" providerId="ADAL" clId="{4F0D8AF4-0679-4F16-80E5-8F5C4A42B2DC}" dt="2025-10-10T13:19:59.029" v="4973"/>
        <pc:sldMkLst>
          <pc:docMk/>
          <pc:sldMk cId="627767023" sldId="425"/>
        </pc:sldMkLst>
      </pc:sldChg>
      <pc:sldChg chg="mod modShow">
        <pc:chgData name="Simeon Sanders -MSDE-" userId="f846bb57-cfcc-40f0-abcc-60eeef09e88b" providerId="ADAL" clId="{4F0D8AF4-0679-4F16-80E5-8F5C4A42B2DC}" dt="2025-10-10T18:53:45.933" v="6217" actId="729"/>
        <pc:sldMkLst>
          <pc:docMk/>
          <pc:sldMk cId="3498294901" sldId="426"/>
        </pc:sldMkLst>
      </pc:sldChg>
      <pc:sldChg chg="modSp mod">
        <pc:chgData name="Simeon Sanders -MSDE-" userId="f846bb57-cfcc-40f0-abcc-60eeef09e88b" providerId="ADAL" clId="{4F0D8AF4-0679-4F16-80E5-8F5C4A42B2DC}" dt="2025-10-06T20:37:01.346" v="1353" actId="20577"/>
        <pc:sldMkLst>
          <pc:docMk/>
          <pc:sldMk cId="2900537850" sldId="429"/>
        </pc:sldMkLst>
        <pc:spChg chg="mod">
          <ac:chgData name="Simeon Sanders -MSDE-" userId="f846bb57-cfcc-40f0-abcc-60eeef09e88b" providerId="ADAL" clId="{4F0D8AF4-0679-4F16-80E5-8F5C4A42B2DC}" dt="2025-10-06T20:36:48.793" v="1322" actId="20577"/>
          <ac:spMkLst>
            <pc:docMk/>
            <pc:sldMk cId="2900537850" sldId="429"/>
            <ac:spMk id="2" creationId="{CE204B2E-B688-26D0-0ED5-58829359AF9F}"/>
          </ac:spMkLst>
        </pc:spChg>
        <pc:spChg chg="mod">
          <ac:chgData name="Simeon Sanders -MSDE-" userId="f846bb57-cfcc-40f0-abcc-60eeef09e88b" providerId="ADAL" clId="{4F0D8AF4-0679-4F16-80E5-8F5C4A42B2DC}" dt="2025-10-06T20:37:01.346" v="1353" actId="20577"/>
          <ac:spMkLst>
            <pc:docMk/>
            <pc:sldMk cId="2900537850" sldId="429"/>
            <ac:spMk id="3" creationId="{5A27DFEC-2BF4-C1BE-80C4-A071F73F4C84}"/>
          </ac:spMkLst>
        </pc:spChg>
      </pc:sldChg>
      <pc:sldChg chg="modSp mod ord">
        <pc:chgData name="Simeon Sanders -MSDE-" userId="f846bb57-cfcc-40f0-abcc-60eeef09e88b" providerId="ADAL" clId="{4F0D8AF4-0679-4F16-80E5-8F5C4A42B2DC}" dt="2025-10-10T13:12:36.947" v="4911"/>
        <pc:sldMkLst>
          <pc:docMk/>
          <pc:sldMk cId="1564368164" sldId="442"/>
        </pc:sldMkLst>
        <pc:spChg chg="mod">
          <ac:chgData name="Simeon Sanders -MSDE-" userId="f846bb57-cfcc-40f0-abcc-60eeef09e88b" providerId="ADAL" clId="{4F0D8AF4-0679-4F16-80E5-8F5C4A42B2DC}" dt="2025-10-06T20:02:09.400" v="299" actId="20577"/>
          <ac:spMkLst>
            <pc:docMk/>
            <pc:sldMk cId="1564368164" sldId="442"/>
            <ac:spMk id="13" creationId="{FEEEAB0C-BAE4-A99A-B955-756117137F1C}"/>
          </ac:spMkLst>
        </pc:spChg>
      </pc:sldChg>
      <pc:sldChg chg="del">
        <pc:chgData name="Simeon Sanders -MSDE-" userId="f846bb57-cfcc-40f0-abcc-60eeef09e88b" providerId="ADAL" clId="{4F0D8AF4-0679-4F16-80E5-8F5C4A42B2DC}" dt="2025-10-09T12:40:30.230" v="2909" actId="47"/>
        <pc:sldMkLst>
          <pc:docMk/>
          <pc:sldMk cId="995367983" sldId="444"/>
        </pc:sldMkLst>
      </pc:sldChg>
      <pc:sldChg chg="modSp mod">
        <pc:chgData name="Simeon Sanders -MSDE-" userId="f846bb57-cfcc-40f0-abcc-60eeef09e88b" providerId="ADAL" clId="{4F0D8AF4-0679-4F16-80E5-8F5C4A42B2DC}" dt="2025-10-06T19:31:09.798" v="70" actId="20577"/>
        <pc:sldMkLst>
          <pc:docMk/>
          <pc:sldMk cId="3923460343" sldId="447"/>
        </pc:sldMkLst>
        <pc:spChg chg="mod">
          <ac:chgData name="Simeon Sanders -MSDE-" userId="f846bb57-cfcc-40f0-abcc-60eeef09e88b" providerId="ADAL" clId="{4F0D8AF4-0679-4F16-80E5-8F5C4A42B2DC}" dt="2025-10-06T19:31:09.798" v="70" actId="20577"/>
          <ac:spMkLst>
            <pc:docMk/>
            <pc:sldMk cId="3923460343" sldId="447"/>
            <ac:spMk id="10" creationId="{36C5CA5C-C5EF-D7A8-703A-335563E1DF3D}"/>
          </ac:spMkLst>
        </pc:spChg>
      </pc:sldChg>
      <pc:sldChg chg="modSp mod ord">
        <pc:chgData name="Simeon Sanders -MSDE-" userId="f846bb57-cfcc-40f0-abcc-60eeef09e88b" providerId="ADAL" clId="{4F0D8AF4-0679-4F16-80E5-8F5C4A42B2DC}" dt="2025-10-10T14:18:02.084" v="5486" actId="20577"/>
        <pc:sldMkLst>
          <pc:docMk/>
          <pc:sldMk cId="2895824436" sldId="448"/>
        </pc:sldMkLst>
        <pc:spChg chg="mod">
          <ac:chgData name="Simeon Sanders -MSDE-" userId="f846bb57-cfcc-40f0-abcc-60eeef09e88b" providerId="ADAL" clId="{4F0D8AF4-0679-4F16-80E5-8F5C4A42B2DC}" dt="2025-10-10T14:18:02.084" v="5486" actId="20577"/>
          <ac:spMkLst>
            <pc:docMk/>
            <pc:sldMk cId="2895824436" sldId="448"/>
            <ac:spMk id="2" creationId="{995500A2-DDB8-5DF3-2935-123823BE53CB}"/>
          </ac:spMkLst>
        </pc:spChg>
      </pc:sldChg>
      <pc:sldChg chg="addSp delSp modSp del mod">
        <pc:chgData name="Simeon Sanders -MSDE-" userId="f846bb57-cfcc-40f0-abcc-60eeef09e88b" providerId="ADAL" clId="{4F0D8AF4-0679-4F16-80E5-8F5C4A42B2DC}" dt="2025-10-06T20:15:01.971" v="584" actId="47"/>
        <pc:sldMkLst>
          <pc:docMk/>
          <pc:sldMk cId="1716227285" sldId="456"/>
        </pc:sldMkLst>
      </pc:sldChg>
      <pc:sldChg chg="modSp del">
        <pc:chgData name="Simeon Sanders -MSDE-" userId="f846bb57-cfcc-40f0-abcc-60eeef09e88b" providerId="ADAL" clId="{4F0D8AF4-0679-4F16-80E5-8F5C4A42B2DC}" dt="2025-10-06T20:21:09.058" v="640" actId="47"/>
        <pc:sldMkLst>
          <pc:docMk/>
          <pc:sldMk cId="2740459738" sldId="480"/>
        </pc:sldMkLst>
      </pc:sldChg>
      <pc:sldChg chg="modSp mod">
        <pc:chgData name="Simeon Sanders -MSDE-" userId="f846bb57-cfcc-40f0-abcc-60eeef09e88b" providerId="ADAL" clId="{4F0D8AF4-0679-4F16-80E5-8F5C4A42B2DC}" dt="2025-10-10T18:51:51.366" v="6098" actId="20577"/>
        <pc:sldMkLst>
          <pc:docMk/>
          <pc:sldMk cId="1243152476" sldId="484"/>
        </pc:sldMkLst>
        <pc:spChg chg="mod">
          <ac:chgData name="Simeon Sanders -MSDE-" userId="f846bb57-cfcc-40f0-abcc-60eeef09e88b" providerId="ADAL" clId="{4F0D8AF4-0679-4F16-80E5-8F5C4A42B2DC}" dt="2025-10-10T18:51:51.366" v="6098" actId="20577"/>
          <ac:spMkLst>
            <pc:docMk/>
            <pc:sldMk cId="1243152476" sldId="484"/>
            <ac:spMk id="13" creationId="{6DE91C71-74B8-C96C-BA1F-525B5CADA2FC}"/>
          </ac:spMkLst>
        </pc:spChg>
      </pc:sldChg>
      <pc:sldChg chg="modSp mod ord">
        <pc:chgData name="Simeon Sanders -MSDE-" userId="f846bb57-cfcc-40f0-abcc-60eeef09e88b" providerId="ADAL" clId="{4F0D8AF4-0679-4F16-80E5-8F5C4A42B2DC}" dt="2025-10-10T14:21:32.222" v="5516" actId="20577"/>
        <pc:sldMkLst>
          <pc:docMk/>
          <pc:sldMk cId="1094047397" sldId="487"/>
        </pc:sldMkLst>
        <pc:spChg chg="mod">
          <ac:chgData name="Simeon Sanders -MSDE-" userId="f846bb57-cfcc-40f0-abcc-60eeef09e88b" providerId="ADAL" clId="{4F0D8AF4-0679-4F16-80E5-8F5C4A42B2DC}" dt="2025-10-10T14:21:32.222" v="5516" actId="20577"/>
          <ac:spMkLst>
            <pc:docMk/>
            <pc:sldMk cId="1094047397" sldId="487"/>
            <ac:spMk id="11" creationId="{D3107289-C96B-0075-78D9-E6C7B0FC694B}"/>
          </ac:spMkLst>
        </pc:spChg>
      </pc:sldChg>
      <pc:sldChg chg="modSp mod">
        <pc:chgData name="Simeon Sanders -MSDE-" userId="f846bb57-cfcc-40f0-abcc-60eeef09e88b" providerId="ADAL" clId="{4F0D8AF4-0679-4F16-80E5-8F5C4A42B2DC}" dt="2025-10-06T20:10:35.884" v="496" actId="20577"/>
        <pc:sldMkLst>
          <pc:docMk/>
          <pc:sldMk cId="960457978" sldId="489"/>
        </pc:sldMkLst>
        <pc:spChg chg="mod">
          <ac:chgData name="Simeon Sanders -MSDE-" userId="f846bb57-cfcc-40f0-abcc-60eeef09e88b" providerId="ADAL" clId="{4F0D8AF4-0679-4F16-80E5-8F5C4A42B2DC}" dt="2025-10-06T20:10:35.884" v="496" actId="20577"/>
          <ac:spMkLst>
            <pc:docMk/>
            <pc:sldMk cId="960457978" sldId="489"/>
            <ac:spMk id="10" creationId="{30BDBE24-1D93-40D8-C578-97A2AF4DDD8B}"/>
          </ac:spMkLst>
        </pc:spChg>
      </pc:sldChg>
      <pc:sldChg chg="modSp mod">
        <pc:chgData name="Simeon Sanders -MSDE-" userId="f846bb57-cfcc-40f0-abcc-60eeef09e88b" providerId="ADAL" clId="{4F0D8AF4-0679-4F16-80E5-8F5C4A42B2DC}" dt="2025-10-06T19:30:54.432" v="56" actId="20577"/>
        <pc:sldMkLst>
          <pc:docMk/>
          <pc:sldMk cId="3034135921" sldId="496"/>
        </pc:sldMkLst>
        <pc:spChg chg="mod">
          <ac:chgData name="Simeon Sanders -MSDE-" userId="f846bb57-cfcc-40f0-abcc-60eeef09e88b" providerId="ADAL" clId="{4F0D8AF4-0679-4F16-80E5-8F5C4A42B2DC}" dt="2025-10-06T19:30:54.432" v="56" actId="20577"/>
          <ac:spMkLst>
            <pc:docMk/>
            <pc:sldMk cId="3034135921" sldId="496"/>
            <ac:spMk id="10" creationId="{33C9C24A-7038-F303-34AC-3E3A92A94447}"/>
          </ac:spMkLst>
        </pc:spChg>
      </pc:sldChg>
      <pc:sldChg chg="addSp modSp mod modAnim">
        <pc:chgData name="Simeon Sanders -MSDE-" userId="f846bb57-cfcc-40f0-abcc-60eeef09e88b" providerId="ADAL" clId="{4F0D8AF4-0679-4F16-80E5-8F5C4A42B2DC}" dt="2025-10-06T19:40:38.378" v="204" actId="6549"/>
        <pc:sldMkLst>
          <pc:docMk/>
          <pc:sldMk cId="916825946" sldId="497"/>
        </pc:sldMkLst>
        <pc:spChg chg="mod">
          <ac:chgData name="Simeon Sanders -MSDE-" userId="f846bb57-cfcc-40f0-abcc-60eeef09e88b" providerId="ADAL" clId="{4F0D8AF4-0679-4F16-80E5-8F5C4A42B2DC}" dt="2025-10-06T19:40:38.378" v="204" actId="6549"/>
          <ac:spMkLst>
            <pc:docMk/>
            <pc:sldMk cId="916825946" sldId="497"/>
            <ac:spMk id="10" creationId="{492B9059-1ADD-8D5F-B36B-D85945D3B53B}"/>
          </ac:spMkLst>
        </pc:spChg>
        <pc:spChg chg="mod">
          <ac:chgData name="Simeon Sanders -MSDE-" userId="f846bb57-cfcc-40f0-abcc-60eeef09e88b" providerId="ADAL" clId="{4F0D8AF4-0679-4F16-80E5-8F5C4A42B2DC}" dt="2025-10-06T19:33:27.367" v="175" actId="20577"/>
          <ac:spMkLst>
            <pc:docMk/>
            <pc:sldMk cId="916825946" sldId="497"/>
            <ac:spMk id="13" creationId="{4FF5D47B-92BC-BBCE-FF72-792B5C503CC9}"/>
          </ac:spMkLst>
        </pc:spChg>
        <pc:picChg chg="add mod">
          <ac:chgData name="Simeon Sanders -MSDE-" userId="f846bb57-cfcc-40f0-abcc-60eeef09e88b" providerId="ADAL" clId="{4F0D8AF4-0679-4F16-80E5-8F5C4A42B2DC}" dt="2025-10-06T19:39:31.221" v="198"/>
          <ac:picMkLst>
            <pc:docMk/>
            <pc:sldMk cId="916825946" sldId="497"/>
            <ac:picMk id="3" creationId="{7DF5BAAC-9FC7-4335-B237-99601DFD235F}"/>
          </ac:picMkLst>
        </pc:picChg>
        <pc:picChg chg="mod">
          <ac:chgData name="Simeon Sanders -MSDE-" userId="f846bb57-cfcc-40f0-abcc-60eeef09e88b" providerId="ADAL" clId="{4F0D8AF4-0679-4F16-80E5-8F5C4A42B2DC}" dt="2025-10-06T19:34:38.284" v="179" actId="14100"/>
          <ac:picMkLst>
            <pc:docMk/>
            <pc:sldMk cId="916825946" sldId="497"/>
            <ac:picMk id="6" creationId="{42E1D9F7-F394-5E26-5141-478AE00DE3DA}"/>
          </ac:picMkLst>
        </pc:picChg>
      </pc:sldChg>
      <pc:sldChg chg="modSp mod">
        <pc:chgData name="Simeon Sanders -MSDE-" userId="f846bb57-cfcc-40f0-abcc-60eeef09e88b" providerId="ADAL" clId="{4F0D8AF4-0679-4F16-80E5-8F5C4A42B2DC}" dt="2025-10-06T19:32:38.386" v="98" actId="404"/>
        <pc:sldMkLst>
          <pc:docMk/>
          <pc:sldMk cId="1100448656" sldId="498"/>
        </pc:sldMkLst>
        <pc:spChg chg="mod">
          <ac:chgData name="Simeon Sanders -MSDE-" userId="f846bb57-cfcc-40f0-abcc-60eeef09e88b" providerId="ADAL" clId="{4F0D8AF4-0679-4F16-80E5-8F5C4A42B2DC}" dt="2025-10-06T19:32:38.386" v="98" actId="404"/>
          <ac:spMkLst>
            <pc:docMk/>
            <pc:sldMk cId="1100448656" sldId="498"/>
            <ac:spMk id="2" creationId="{F091FC8E-B3DE-3F9F-F916-7DA90C616D4F}"/>
          </ac:spMkLst>
        </pc:spChg>
        <pc:spChg chg="mod">
          <ac:chgData name="Simeon Sanders -MSDE-" userId="f846bb57-cfcc-40f0-abcc-60eeef09e88b" providerId="ADAL" clId="{4F0D8AF4-0679-4F16-80E5-8F5C4A42B2DC}" dt="2025-10-06T19:31:46.815" v="96" actId="20577"/>
          <ac:spMkLst>
            <pc:docMk/>
            <pc:sldMk cId="1100448656" sldId="498"/>
            <ac:spMk id="4" creationId="{62804E6B-6B49-252B-4038-490E89F52593}"/>
          </ac:spMkLst>
        </pc:spChg>
      </pc:sldChg>
      <pc:sldChg chg="modSp del mod">
        <pc:chgData name="Simeon Sanders -MSDE-" userId="f846bb57-cfcc-40f0-abcc-60eeef09e88b" providerId="ADAL" clId="{4F0D8AF4-0679-4F16-80E5-8F5C4A42B2DC}" dt="2025-10-06T19:40:27.600" v="203" actId="47"/>
        <pc:sldMkLst>
          <pc:docMk/>
          <pc:sldMk cId="3902325228" sldId="499"/>
        </pc:sldMkLst>
      </pc:sldChg>
      <pc:sldChg chg="addSp modSp mod modAnim">
        <pc:chgData name="Simeon Sanders -MSDE-" userId="f846bb57-cfcc-40f0-abcc-60eeef09e88b" providerId="ADAL" clId="{4F0D8AF4-0679-4F16-80E5-8F5C4A42B2DC}" dt="2025-10-06T19:38:57.544" v="197"/>
        <pc:sldMkLst>
          <pc:docMk/>
          <pc:sldMk cId="1722526913" sldId="500"/>
        </pc:sldMkLst>
        <pc:picChg chg="add mod">
          <ac:chgData name="Simeon Sanders -MSDE-" userId="f846bb57-cfcc-40f0-abcc-60eeef09e88b" providerId="ADAL" clId="{4F0D8AF4-0679-4F16-80E5-8F5C4A42B2DC}" dt="2025-10-06T19:36:56.246" v="191" actId="1076"/>
          <ac:picMkLst>
            <pc:docMk/>
            <pc:sldMk cId="1722526913" sldId="500"/>
            <ac:picMk id="2" creationId="{FE21384B-1D1C-09DF-791C-7326991E25CF}"/>
          </ac:picMkLst>
        </pc:picChg>
        <pc:picChg chg="mod">
          <ac:chgData name="Simeon Sanders -MSDE-" userId="f846bb57-cfcc-40f0-abcc-60eeef09e88b" providerId="ADAL" clId="{4F0D8AF4-0679-4F16-80E5-8F5C4A42B2DC}" dt="2025-09-29T20:33:58.386" v="10" actId="962"/>
          <ac:picMkLst>
            <pc:docMk/>
            <pc:sldMk cId="1722526913" sldId="500"/>
            <ac:picMk id="7" creationId="{4EF80B36-0874-CC65-EB77-34D881D31CCE}"/>
          </ac:picMkLst>
        </pc:picChg>
      </pc:sldChg>
      <pc:sldChg chg="modSp del mod">
        <pc:chgData name="Simeon Sanders -MSDE-" userId="f846bb57-cfcc-40f0-abcc-60eeef09e88b" providerId="ADAL" clId="{4F0D8AF4-0679-4F16-80E5-8F5C4A42B2DC}" dt="2025-10-06T19:37:18.478" v="192" actId="47"/>
        <pc:sldMkLst>
          <pc:docMk/>
          <pc:sldMk cId="4025237963" sldId="501"/>
        </pc:sldMkLst>
      </pc:sldChg>
      <pc:sldChg chg="modSp mod">
        <pc:chgData name="Simeon Sanders -MSDE-" userId="f846bb57-cfcc-40f0-abcc-60eeef09e88b" providerId="ADAL" clId="{4F0D8AF4-0679-4F16-80E5-8F5C4A42B2DC}" dt="2025-10-06T19:42:27.010" v="229" actId="20577"/>
        <pc:sldMkLst>
          <pc:docMk/>
          <pc:sldMk cId="2017966274" sldId="502"/>
        </pc:sldMkLst>
        <pc:spChg chg="mod">
          <ac:chgData name="Simeon Sanders -MSDE-" userId="f846bb57-cfcc-40f0-abcc-60eeef09e88b" providerId="ADAL" clId="{4F0D8AF4-0679-4F16-80E5-8F5C4A42B2DC}" dt="2025-10-06T19:42:27.010" v="229" actId="20577"/>
          <ac:spMkLst>
            <pc:docMk/>
            <pc:sldMk cId="2017966274" sldId="502"/>
            <ac:spMk id="10" creationId="{D399B984-C80A-54CC-580C-6113349F4BF0}"/>
          </ac:spMkLst>
        </pc:spChg>
        <pc:picChg chg="mod">
          <ac:chgData name="Simeon Sanders -MSDE-" userId="f846bb57-cfcc-40f0-abcc-60eeef09e88b" providerId="ADAL" clId="{4F0D8AF4-0679-4F16-80E5-8F5C4A42B2DC}" dt="2025-09-29T20:34:21.130" v="12" actId="962"/>
          <ac:picMkLst>
            <pc:docMk/>
            <pc:sldMk cId="2017966274" sldId="502"/>
            <ac:picMk id="4" creationId="{2C120436-373D-08E0-DEA9-61E92301741E}"/>
          </ac:picMkLst>
        </pc:picChg>
      </pc:sldChg>
      <pc:sldChg chg="modSp mod ord">
        <pc:chgData name="Simeon Sanders -MSDE-" userId="f846bb57-cfcc-40f0-abcc-60eeef09e88b" providerId="ADAL" clId="{4F0D8AF4-0679-4F16-80E5-8F5C4A42B2DC}" dt="2025-10-10T14:20:57.102" v="5489" actId="20577"/>
        <pc:sldMkLst>
          <pc:docMk/>
          <pc:sldMk cId="3461471240" sldId="503"/>
        </pc:sldMkLst>
        <pc:spChg chg="mod">
          <ac:chgData name="Simeon Sanders -MSDE-" userId="f846bb57-cfcc-40f0-abcc-60eeef09e88b" providerId="ADAL" clId="{4F0D8AF4-0679-4F16-80E5-8F5C4A42B2DC}" dt="2025-10-10T13:10:24.860" v="4902" actId="20577"/>
          <ac:spMkLst>
            <pc:docMk/>
            <pc:sldMk cId="3461471240" sldId="503"/>
            <ac:spMk id="2" creationId="{8A2E4CDC-38F5-BF29-D2F8-A0AA854859F9}"/>
          </ac:spMkLst>
        </pc:spChg>
        <pc:spChg chg="mod">
          <ac:chgData name="Simeon Sanders -MSDE-" userId="f846bb57-cfcc-40f0-abcc-60eeef09e88b" providerId="ADAL" clId="{4F0D8AF4-0679-4F16-80E5-8F5C4A42B2DC}" dt="2025-10-10T14:20:57.102" v="5489" actId="20577"/>
          <ac:spMkLst>
            <pc:docMk/>
            <pc:sldMk cId="3461471240" sldId="503"/>
            <ac:spMk id="3" creationId="{7BD3AB59-21F3-DA02-A242-304DAF917224}"/>
          </ac:spMkLst>
        </pc:spChg>
      </pc:sldChg>
      <pc:sldChg chg="addSp modSp mod">
        <pc:chgData name="Simeon Sanders -MSDE-" userId="f846bb57-cfcc-40f0-abcc-60eeef09e88b" providerId="ADAL" clId="{4F0D8AF4-0679-4F16-80E5-8F5C4A42B2DC}" dt="2025-10-22T13:54:02.461" v="6662" actId="20577"/>
        <pc:sldMkLst>
          <pc:docMk/>
          <pc:sldMk cId="149491615" sldId="504"/>
        </pc:sldMkLst>
        <pc:spChg chg="add mod">
          <ac:chgData name="Simeon Sanders -MSDE-" userId="f846bb57-cfcc-40f0-abcc-60eeef09e88b" providerId="ADAL" clId="{4F0D8AF4-0679-4F16-80E5-8F5C4A42B2DC}" dt="2025-10-22T13:54:02.461" v="6662" actId="20577"/>
          <ac:spMkLst>
            <pc:docMk/>
            <pc:sldMk cId="149491615" sldId="504"/>
            <ac:spMk id="2" creationId="{211A145E-1CF3-8CB4-A2ED-D4C821A4FA7E}"/>
          </ac:spMkLst>
        </pc:spChg>
        <pc:spChg chg="mod">
          <ac:chgData name="Simeon Sanders -MSDE-" userId="f846bb57-cfcc-40f0-abcc-60eeef09e88b" providerId="ADAL" clId="{4F0D8AF4-0679-4F16-80E5-8F5C4A42B2DC}" dt="2025-10-22T11:57:24.309" v="6589" actId="14100"/>
          <ac:spMkLst>
            <pc:docMk/>
            <pc:sldMk cId="149491615" sldId="504"/>
            <ac:spMk id="13" creationId="{41085BD5-FB12-3FF7-6D28-726EEC681E98}"/>
          </ac:spMkLst>
        </pc:spChg>
      </pc:sldChg>
      <pc:sldChg chg="addSp modSp mod ord modClrScheme chgLayout">
        <pc:chgData name="Simeon Sanders -MSDE-" userId="f846bb57-cfcc-40f0-abcc-60eeef09e88b" providerId="ADAL" clId="{4F0D8AF4-0679-4F16-80E5-8F5C4A42B2DC}" dt="2025-10-06T20:38:10.750" v="1358"/>
        <pc:sldMkLst>
          <pc:docMk/>
          <pc:sldMk cId="1255285924" sldId="505"/>
        </pc:sldMkLst>
        <pc:spChg chg="add mod ord">
          <ac:chgData name="Simeon Sanders -MSDE-" userId="f846bb57-cfcc-40f0-abcc-60eeef09e88b" providerId="ADAL" clId="{4F0D8AF4-0679-4F16-80E5-8F5C4A42B2DC}" dt="2025-10-06T19:28:58.288" v="35"/>
          <ac:spMkLst>
            <pc:docMk/>
            <pc:sldMk cId="1255285924" sldId="505"/>
            <ac:spMk id="3" creationId="{404200FD-8A13-1793-A58D-A50072D2C022}"/>
          </ac:spMkLst>
        </pc:spChg>
        <pc:spChg chg="mod ord">
          <ac:chgData name="Simeon Sanders -MSDE-" userId="f846bb57-cfcc-40f0-abcc-60eeef09e88b" providerId="ADAL" clId="{4F0D8AF4-0679-4F16-80E5-8F5C4A42B2DC}" dt="2025-10-06T19:28:55.305" v="34" actId="700"/>
          <ac:spMkLst>
            <pc:docMk/>
            <pc:sldMk cId="1255285924" sldId="505"/>
            <ac:spMk id="10" creationId="{5775D692-F755-2F58-D76A-73F448348CB2}"/>
          </ac:spMkLst>
        </pc:spChg>
        <pc:spChg chg="mod ord">
          <ac:chgData name="Simeon Sanders -MSDE-" userId="f846bb57-cfcc-40f0-abcc-60eeef09e88b" providerId="ADAL" clId="{4F0D8AF4-0679-4F16-80E5-8F5C4A42B2DC}" dt="2025-10-06T19:28:55.305" v="34" actId="700"/>
          <ac:spMkLst>
            <pc:docMk/>
            <pc:sldMk cId="1255285924" sldId="505"/>
            <ac:spMk id="11" creationId="{29703266-F882-3A28-9D75-FC3729DE754A}"/>
          </ac:spMkLst>
        </pc:spChg>
        <pc:spChg chg="mod ord">
          <ac:chgData name="Simeon Sanders -MSDE-" userId="f846bb57-cfcc-40f0-abcc-60eeef09e88b" providerId="ADAL" clId="{4F0D8AF4-0679-4F16-80E5-8F5C4A42B2DC}" dt="2025-10-06T19:29:02.715" v="36" actId="20577"/>
          <ac:spMkLst>
            <pc:docMk/>
            <pc:sldMk cId="1255285924" sldId="505"/>
            <ac:spMk id="13" creationId="{EF3D95FE-985A-6236-BD0F-647B50824214}"/>
          </ac:spMkLst>
        </pc:spChg>
        <pc:picChg chg="mod">
          <ac:chgData name="Simeon Sanders -MSDE-" userId="f846bb57-cfcc-40f0-abcc-60eeef09e88b" providerId="ADAL" clId="{4F0D8AF4-0679-4F16-80E5-8F5C4A42B2DC}" dt="2025-10-06T19:29:12.825" v="38" actId="1076"/>
          <ac:picMkLst>
            <pc:docMk/>
            <pc:sldMk cId="1255285924" sldId="505"/>
            <ac:picMk id="2" creationId="{E53D09D0-3B81-066C-C37A-D1EF813D38C5}"/>
          </ac:picMkLst>
        </pc:picChg>
      </pc:sldChg>
      <pc:sldChg chg="modSp mod ord">
        <pc:chgData name="Simeon Sanders -MSDE-" userId="f846bb57-cfcc-40f0-abcc-60eeef09e88b" providerId="ADAL" clId="{4F0D8AF4-0679-4F16-80E5-8F5C4A42B2DC}" dt="2025-10-10T13:17:26.845" v="4951"/>
        <pc:sldMkLst>
          <pc:docMk/>
          <pc:sldMk cId="133347938" sldId="506"/>
        </pc:sldMkLst>
        <pc:spChg chg="mod">
          <ac:chgData name="Simeon Sanders -MSDE-" userId="f846bb57-cfcc-40f0-abcc-60eeef09e88b" providerId="ADAL" clId="{4F0D8AF4-0679-4F16-80E5-8F5C4A42B2DC}" dt="2025-10-06T20:35:18.374" v="1311" actId="20577"/>
          <ac:spMkLst>
            <pc:docMk/>
            <pc:sldMk cId="133347938" sldId="506"/>
            <ac:spMk id="13" creationId="{AEE03132-0B17-641B-B61D-58F897C930F3}"/>
          </ac:spMkLst>
        </pc:spChg>
      </pc:sldChg>
      <pc:sldChg chg="addSp delSp modSp add del mod ord modAnim">
        <pc:chgData name="Simeon Sanders -MSDE-" userId="f846bb57-cfcc-40f0-abcc-60eeef09e88b" providerId="ADAL" clId="{4F0D8AF4-0679-4F16-80E5-8F5C4A42B2DC}" dt="2025-10-10T18:41:22.812" v="6070"/>
        <pc:sldMkLst>
          <pc:docMk/>
          <pc:sldMk cId="1246071469" sldId="507"/>
        </pc:sldMkLst>
      </pc:sldChg>
      <pc:sldChg chg="del mod modShow">
        <pc:chgData name="Simeon Sanders -MSDE-" userId="f846bb57-cfcc-40f0-abcc-60eeef09e88b" providerId="ADAL" clId="{4F0D8AF4-0679-4F16-80E5-8F5C4A42B2DC}" dt="2025-10-09T17:42:07.122" v="3864" actId="47"/>
        <pc:sldMkLst>
          <pc:docMk/>
          <pc:sldMk cId="1788979647" sldId="508"/>
        </pc:sldMkLst>
      </pc:sldChg>
      <pc:sldChg chg="modSp mod">
        <pc:chgData name="Simeon Sanders -MSDE-" userId="f846bb57-cfcc-40f0-abcc-60eeef09e88b" providerId="ADAL" clId="{4F0D8AF4-0679-4F16-80E5-8F5C4A42B2DC}" dt="2025-10-06T19:54:59.546" v="251" actId="20577"/>
        <pc:sldMkLst>
          <pc:docMk/>
          <pc:sldMk cId="1684322531" sldId="509"/>
        </pc:sldMkLst>
        <pc:spChg chg="mod">
          <ac:chgData name="Simeon Sanders -MSDE-" userId="f846bb57-cfcc-40f0-abcc-60eeef09e88b" providerId="ADAL" clId="{4F0D8AF4-0679-4F16-80E5-8F5C4A42B2DC}" dt="2025-10-06T19:42:48.495" v="250" actId="20577"/>
          <ac:spMkLst>
            <pc:docMk/>
            <pc:sldMk cId="1684322531" sldId="509"/>
            <ac:spMk id="10" creationId="{68380FD7-054D-6175-F300-9D570A978B2E}"/>
          </ac:spMkLst>
        </pc:spChg>
        <pc:spChg chg="mod">
          <ac:chgData name="Simeon Sanders -MSDE-" userId="f846bb57-cfcc-40f0-abcc-60eeef09e88b" providerId="ADAL" clId="{4F0D8AF4-0679-4F16-80E5-8F5C4A42B2DC}" dt="2025-10-06T19:54:59.546" v="251" actId="20577"/>
          <ac:spMkLst>
            <pc:docMk/>
            <pc:sldMk cId="1684322531" sldId="509"/>
            <ac:spMk id="13" creationId="{0ADF7448-7708-844D-AE73-63918CC17B87}"/>
          </ac:spMkLst>
        </pc:spChg>
      </pc:sldChg>
      <pc:sldChg chg="modSp mod ord">
        <pc:chgData name="Simeon Sanders -MSDE-" userId="f846bb57-cfcc-40f0-abcc-60eeef09e88b" providerId="ADAL" clId="{4F0D8AF4-0679-4F16-80E5-8F5C4A42B2DC}" dt="2025-10-10T13:12:36.947" v="4911"/>
        <pc:sldMkLst>
          <pc:docMk/>
          <pc:sldMk cId="612742482" sldId="510"/>
        </pc:sldMkLst>
        <pc:spChg chg="mod">
          <ac:chgData name="Simeon Sanders -MSDE-" userId="f846bb57-cfcc-40f0-abcc-60eeef09e88b" providerId="ADAL" clId="{4F0D8AF4-0679-4F16-80E5-8F5C4A42B2DC}" dt="2025-10-06T20:02:24.524" v="306" actId="20577"/>
          <ac:spMkLst>
            <pc:docMk/>
            <pc:sldMk cId="612742482" sldId="510"/>
            <ac:spMk id="10" creationId="{1348AE69-536D-E465-8204-A9BBB8D2526A}"/>
          </ac:spMkLst>
        </pc:spChg>
        <pc:picChg chg="mod">
          <ac:chgData name="Simeon Sanders -MSDE-" userId="f846bb57-cfcc-40f0-abcc-60eeef09e88b" providerId="ADAL" clId="{4F0D8AF4-0679-4F16-80E5-8F5C4A42B2DC}" dt="2025-09-29T20:34:59.276" v="13" actId="962"/>
          <ac:picMkLst>
            <pc:docMk/>
            <pc:sldMk cId="612742482" sldId="510"/>
            <ac:picMk id="2" creationId="{A541B4DE-9755-05D8-C9E6-107412577932}"/>
          </ac:picMkLst>
        </pc:picChg>
        <pc:picChg chg="mod">
          <ac:chgData name="Simeon Sanders -MSDE-" userId="f846bb57-cfcc-40f0-abcc-60eeef09e88b" providerId="ADAL" clId="{4F0D8AF4-0679-4F16-80E5-8F5C4A42B2DC}" dt="2025-09-29T20:35:00.950" v="14" actId="962"/>
          <ac:picMkLst>
            <pc:docMk/>
            <pc:sldMk cId="612742482" sldId="510"/>
            <ac:picMk id="3" creationId="{8FC3CB80-A695-CD71-B22B-A4FC2828E40A}"/>
          </ac:picMkLst>
        </pc:picChg>
      </pc:sldChg>
      <pc:sldChg chg="addSp delSp modSp mod">
        <pc:chgData name="Simeon Sanders -MSDE-" userId="f846bb57-cfcc-40f0-abcc-60eeef09e88b" providerId="ADAL" clId="{4F0D8AF4-0679-4F16-80E5-8F5C4A42B2DC}" dt="2025-10-07T13:40:50.288" v="1539" actId="962"/>
        <pc:sldMkLst>
          <pc:docMk/>
          <pc:sldMk cId="2375604844" sldId="511"/>
        </pc:sldMkLst>
        <pc:spChg chg="add mod">
          <ac:chgData name="Simeon Sanders -MSDE-" userId="f846bb57-cfcc-40f0-abcc-60eeef09e88b" providerId="ADAL" clId="{4F0D8AF4-0679-4F16-80E5-8F5C4A42B2DC}" dt="2025-10-07T13:40:50.288" v="1539" actId="962"/>
          <ac:spMkLst>
            <pc:docMk/>
            <pc:sldMk cId="2375604844" sldId="511"/>
            <ac:spMk id="6" creationId="{1AA8CC1C-0E5F-A353-BB7C-A3BAC1B5B7BA}"/>
          </ac:spMkLst>
        </pc:spChg>
        <pc:spChg chg="add mod">
          <ac:chgData name="Simeon Sanders -MSDE-" userId="f846bb57-cfcc-40f0-abcc-60eeef09e88b" providerId="ADAL" clId="{4F0D8AF4-0679-4F16-80E5-8F5C4A42B2DC}" dt="2025-10-07T13:40:46.866" v="1538" actId="962"/>
          <ac:spMkLst>
            <pc:docMk/>
            <pc:sldMk cId="2375604844" sldId="511"/>
            <ac:spMk id="8" creationId="{7BFD7953-D090-5607-92A8-85BC59544E6B}"/>
          </ac:spMkLst>
        </pc:spChg>
        <pc:spChg chg="mod">
          <ac:chgData name="Simeon Sanders -MSDE-" userId="f846bb57-cfcc-40f0-abcc-60eeef09e88b" providerId="ADAL" clId="{4F0D8AF4-0679-4F16-80E5-8F5C4A42B2DC}" dt="2025-10-06T20:03:41.508" v="326" actId="20577"/>
          <ac:spMkLst>
            <pc:docMk/>
            <pc:sldMk cId="2375604844" sldId="511"/>
            <ac:spMk id="10" creationId="{ADDFE8A6-719A-FF62-D446-0E0C9FA7BB4A}"/>
          </ac:spMkLst>
        </pc:spChg>
        <pc:picChg chg="add mod">
          <ac:chgData name="Simeon Sanders -MSDE-" userId="f846bb57-cfcc-40f0-abcc-60eeef09e88b" providerId="ADAL" clId="{4F0D8AF4-0679-4F16-80E5-8F5C4A42B2DC}" dt="2025-10-07T13:39:11.300" v="1527" actId="1076"/>
          <ac:picMkLst>
            <pc:docMk/>
            <pc:sldMk cId="2375604844" sldId="511"/>
            <ac:picMk id="2" creationId="{197E3683-C991-3D75-8C23-F8D7AB1B5C2D}"/>
          </ac:picMkLst>
        </pc:picChg>
        <pc:picChg chg="mod modCrop">
          <ac:chgData name="Simeon Sanders -MSDE-" userId="f846bb57-cfcc-40f0-abcc-60eeef09e88b" providerId="ADAL" clId="{4F0D8AF4-0679-4F16-80E5-8F5C4A42B2DC}" dt="2025-10-07T13:38:33.524" v="1518" actId="732"/>
          <ac:picMkLst>
            <pc:docMk/>
            <pc:sldMk cId="2375604844" sldId="511"/>
            <ac:picMk id="5" creationId="{6F32ABB1-CBF5-4DC7-40E9-CC134C608154}"/>
          </ac:picMkLst>
        </pc:picChg>
      </pc:sldChg>
      <pc:sldChg chg="del">
        <pc:chgData name="Simeon Sanders -MSDE-" userId="f846bb57-cfcc-40f0-abcc-60eeef09e88b" providerId="ADAL" clId="{4F0D8AF4-0679-4F16-80E5-8F5C4A42B2DC}" dt="2025-10-07T13:40:59.257" v="1540" actId="47"/>
        <pc:sldMkLst>
          <pc:docMk/>
          <pc:sldMk cId="134209669" sldId="512"/>
        </pc:sldMkLst>
      </pc:sldChg>
      <pc:sldChg chg="modSp mod modClrScheme chgLayout">
        <pc:chgData name="Simeon Sanders -MSDE-" userId="f846bb57-cfcc-40f0-abcc-60eeef09e88b" providerId="ADAL" clId="{4F0D8AF4-0679-4F16-80E5-8F5C4A42B2DC}" dt="2025-10-09T12:38:19.412" v="2905" actId="255"/>
        <pc:sldMkLst>
          <pc:docMk/>
          <pc:sldMk cId="2959185646" sldId="513"/>
        </pc:sldMkLst>
        <pc:spChg chg="mod ord">
          <ac:chgData name="Simeon Sanders -MSDE-" userId="f846bb57-cfcc-40f0-abcc-60eeef09e88b" providerId="ADAL" clId="{4F0D8AF4-0679-4F16-80E5-8F5C4A42B2DC}" dt="2025-10-09T12:37:44.756" v="2902" actId="700"/>
          <ac:spMkLst>
            <pc:docMk/>
            <pc:sldMk cId="2959185646" sldId="513"/>
            <ac:spMk id="10" creationId="{BA038F03-A10A-7672-E78E-F493F19B0BBB}"/>
          </ac:spMkLst>
        </pc:spChg>
        <pc:spChg chg="mod ord">
          <ac:chgData name="Simeon Sanders -MSDE-" userId="f846bb57-cfcc-40f0-abcc-60eeef09e88b" providerId="ADAL" clId="{4F0D8AF4-0679-4F16-80E5-8F5C4A42B2DC}" dt="2025-10-09T12:38:19.412" v="2905" actId="255"/>
          <ac:spMkLst>
            <pc:docMk/>
            <pc:sldMk cId="2959185646" sldId="513"/>
            <ac:spMk id="11" creationId="{9E546B1C-EF8E-6861-9F01-5BD5ABDDDCB3}"/>
          </ac:spMkLst>
        </pc:spChg>
        <pc:spChg chg="mod ord">
          <ac:chgData name="Simeon Sanders -MSDE-" userId="f846bb57-cfcc-40f0-abcc-60eeef09e88b" providerId="ADAL" clId="{4F0D8AF4-0679-4F16-80E5-8F5C4A42B2DC}" dt="2025-10-09T12:37:44.756" v="2902" actId="700"/>
          <ac:spMkLst>
            <pc:docMk/>
            <pc:sldMk cId="2959185646" sldId="513"/>
            <ac:spMk id="13" creationId="{D801D96B-9B75-0B4E-AAB4-72E7692F6474}"/>
          </ac:spMkLst>
        </pc:spChg>
        <pc:picChg chg="mod ord">
          <ac:chgData name="Simeon Sanders -MSDE-" userId="f846bb57-cfcc-40f0-abcc-60eeef09e88b" providerId="ADAL" clId="{4F0D8AF4-0679-4F16-80E5-8F5C4A42B2DC}" dt="2025-10-09T12:37:44.756" v="2902" actId="700"/>
          <ac:picMkLst>
            <pc:docMk/>
            <pc:sldMk cId="2959185646" sldId="513"/>
            <ac:picMk id="12" creationId="{3AE1E02F-AB4A-5ADB-CBF6-6718F8AB01AC}"/>
          </ac:picMkLst>
        </pc:picChg>
      </pc:sldChg>
      <pc:sldChg chg="modSp mod">
        <pc:chgData name="Simeon Sanders -MSDE-" userId="f846bb57-cfcc-40f0-abcc-60eeef09e88b" providerId="ADAL" clId="{4F0D8AF4-0679-4F16-80E5-8F5C4A42B2DC}" dt="2025-10-10T18:55:55.057" v="6270" actId="20577"/>
        <pc:sldMkLst>
          <pc:docMk/>
          <pc:sldMk cId="3092716560" sldId="515"/>
        </pc:sldMkLst>
        <pc:spChg chg="mod">
          <ac:chgData name="Simeon Sanders -MSDE-" userId="f846bb57-cfcc-40f0-abcc-60eeef09e88b" providerId="ADAL" clId="{4F0D8AF4-0679-4F16-80E5-8F5C4A42B2DC}" dt="2025-09-29T20:38:14.940" v="16"/>
          <ac:spMkLst>
            <pc:docMk/>
            <pc:sldMk cId="3092716560" sldId="515"/>
            <ac:spMk id="10" creationId="{5E9AD3F5-BC41-28C9-737D-C47478995400}"/>
          </ac:spMkLst>
        </pc:spChg>
        <pc:spChg chg="mod">
          <ac:chgData name="Simeon Sanders -MSDE-" userId="f846bb57-cfcc-40f0-abcc-60eeef09e88b" providerId="ADAL" clId="{4F0D8AF4-0679-4F16-80E5-8F5C4A42B2DC}" dt="2025-10-10T18:55:55.057" v="6270" actId="20577"/>
          <ac:spMkLst>
            <pc:docMk/>
            <pc:sldMk cId="3092716560" sldId="515"/>
            <ac:spMk id="13" creationId="{84A21814-8A4E-7042-9FBE-E0560629D6EF}"/>
          </ac:spMkLst>
        </pc:spChg>
      </pc:sldChg>
      <pc:sldChg chg="modSp mod ord">
        <pc:chgData name="Simeon Sanders -MSDE-" userId="f846bb57-cfcc-40f0-abcc-60eeef09e88b" providerId="ADAL" clId="{4F0D8AF4-0679-4F16-80E5-8F5C4A42B2DC}" dt="2025-10-10T14:38:15.995" v="5782" actId="20577"/>
        <pc:sldMkLst>
          <pc:docMk/>
          <pc:sldMk cId="72329011" sldId="516"/>
        </pc:sldMkLst>
        <pc:spChg chg="mod">
          <ac:chgData name="Simeon Sanders -MSDE-" userId="f846bb57-cfcc-40f0-abcc-60eeef09e88b" providerId="ADAL" clId="{4F0D8AF4-0679-4F16-80E5-8F5C4A42B2DC}" dt="2025-10-10T14:38:15.995" v="5782" actId="20577"/>
          <ac:spMkLst>
            <pc:docMk/>
            <pc:sldMk cId="72329011" sldId="516"/>
            <ac:spMk id="10" creationId="{886A6CE2-140A-B4C9-DD7B-B333E4CD244F}"/>
          </ac:spMkLst>
        </pc:spChg>
        <pc:spChg chg="mod">
          <ac:chgData name="Simeon Sanders -MSDE-" userId="f846bb57-cfcc-40f0-abcc-60eeef09e88b" providerId="ADAL" clId="{4F0D8AF4-0679-4F16-80E5-8F5C4A42B2DC}" dt="2025-10-10T14:21:49.128" v="5534" actId="20577"/>
          <ac:spMkLst>
            <pc:docMk/>
            <pc:sldMk cId="72329011" sldId="516"/>
            <ac:spMk id="11" creationId="{96275584-C635-10C1-648E-98CC520F9927}"/>
          </ac:spMkLst>
        </pc:spChg>
        <pc:spChg chg="mod">
          <ac:chgData name="Simeon Sanders -MSDE-" userId="f846bb57-cfcc-40f0-abcc-60eeef09e88b" providerId="ADAL" clId="{4F0D8AF4-0679-4F16-80E5-8F5C4A42B2DC}" dt="2025-10-06T20:10:02.899" v="488" actId="20577"/>
          <ac:spMkLst>
            <pc:docMk/>
            <pc:sldMk cId="72329011" sldId="516"/>
            <ac:spMk id="13" creationId="{7E99AC76-EFB2-841C-8A5D-7316F13DA498}"/>
          </ac:spMkLst>
        </pc:spChg>
      </pc:sldChg>
      <pc:sldChg chg="addSp modSp mod modAnim">
        <pc:chgData name="Simeon Sanders -MSDE-" userId="f846bb57-cfcc-40f0-abcc-60eeef09e88b" providerId="ADAL" clId="{4F0D8AF4-0679-4F16-80E5-8F5C4A42B2DC}" dt="2025-10-09T12:38:27.459" v="2907" actId="1038"/>
        <pc:sldMkLst>
          <pc:docMk/>
          <pc:sldMk cId="67448857" sldId="517"/>
        </pc:sldMkLst>
        <pc:spChg chg="mod">
          <ac:chgData name="Simeon Sanders -MSDE-" userId="f846bb57-cfcc-40f0-abcc-60eeef09e88b" providerId="ADAL" clId="{4F0D8AF4-0679-4F16-80E5-8F5C4A42B2DC}" dt="2025-10-09T12:38:27.459" v="2907" actId="1038"/>
          <ac:spMkLst>
            <pc:docMk/>
            <pc:sldMk cId="67448857" sldId="517"/>
            <ac:spMk id="11" creationId="{19F9A48E-C9EC-4F52-329B-774F8EB53663}"/>
          </ac:spMkLst>
        </pc:spChg>
        <pc:spChg chg="mod">
          <ac:chgData name="Simeon Sanders -MSDE-" userId="f846bb57-cfcc-40f0-abcc-60eeef09e88b" providerId="ADAL" clId="{4F0D8AF4-0679-4F16-80E5-8F5C4A42B2DC}" dt="2025-10-09T12:30:51.474" v="2769" actId="20577"/>
          <ac:spMkLst>
            <pc:docMk/>
            <pc:sldMk cId="67448857" sldId="517"/>
            <ac:spMk id="13" creationId="{7C5DDE5E-B617-4FBB-0C68-7E65698442FB}"/>
          </ac:spMkLst>
        </pc:spChg>
        <pc:picChg chg="add mod">
          <ac:chgData name="Simeon Sanders -MSDE-" userId="f846bb57-cfcc-40f0-abcc-60eeef09e88b" providerId="ADAL" clId="{4F0D8AF4-0679-4F16-80E5-8F5C4A42B2DC}" dt="2025-10-09T12:30:54.259" v="2770" actId="1076"/>
          <ac:picMkLst>
            <pc:docMk/>
            <pc:sldMk cId="67448857" sldId="517"/>
            <ac:picMk id="2" creationId="{1DCF6033-E7A1-E47C-EBB6-5F8DC71E9AFE}"/>
          </ac:picMkLst>
        </pc:picChg>
      </pc:sldChg>
      <pc:sldChg chg="del">
        <pc:chgData name="Simeon Sanders -MSDE-" userId="f846bb57-cfcc-40f0-abcc-60eeef09e88b" providerId="ADAL" clId="{4F0D8AF4-0679-4F16-80E5-8F5C4A42B2DC}" dt="2025-10-09T12:31:38.277" v="2774" actId="47"/>
        <pc:sldMkLst>
          <pc:docMk/>
          <pc:sldMk cId="3640157581" sldId="518"/>
        </pc:sldMkLst>
      </pc:sldChg>
      <pc:sldChg chg="modSp mod">
        <pc:chgData name="Simeon Sanders -MSDE-" userId="f846bb57-cfcc-40f0-abcc-60eeef09e88b" providerId="ADAL" clId="{4F0D8AF4-0679-4F16-80E5-8F5C4A42B2DC}" dt="2025-10-10T14:21:38.786" v="5525" actId="20577"/>
        <pc:sldMkLst>
          <pc:docMk/>
          <pc:sldMk cId="4109032619" sldId="519"/>
        </pc:sldMkLst>
        <pc:spChg chg="mod">
          <ac:chgData name="Simeon Sanders -MSDE-" userId="f846bb57-cfcc-40f0-abcc-60eeef09e88b" providerId="ADAL" clId="{4F0D8AF4-0679-4F16-80E5-8F5C4A42B2DC}" dt="2025-10-09T12:33:12.662" v="2894" actId="20577"/>
          <ac:spMkLst>
            <pc:docMk/>
            <pc:sldMk cId="4109032619" sldId="519"/>
            <ac:spMk id="10" creationId="{FCE60470-9785-6B5A-10BD-5D336E2BC63E}"/>
          </ac:spMkLst>
        </pc:spChg>
        <pc:spChg chg="mod">
          <ac:chgData name="Simeon Sanders -MSDE-" userId="f846bb57-cfcc-40f0-abcc-60eeef09e88b" providerId="ADAL" clId="{4F0D8AF4-0679-4F16-80E5-8F5C4A42B2DC}" dt="2025-10-10T14:21:38.786" v="5525" actId="20577"/>
          <ac:spMkLst>
            <pc:docMk/>
            <pc:sldMk cId="4109032619" sldId="519"/>
            <ac:spMk id="11" creationId="{0C984C18-A535-5F6C-9EE0-0F002CE8F648}"/>
          </ac:spMkLst>
        </pc:spChg>
        <pc:spChg chg="mod">
          <ac:chgData name="Simeon Sanders -MSDE-" userId="f846bb57-cfcc-40f0-abcc-60eeef09e88b" providerId="ADAL" clId="{4F0D8AF4-0679-4F16-80E5-8F5C4A42B2DC}" dt="2025-10-09T12:32:58.235" v="2883" actId="20577"/>
          <ac:spMkLst>
            <pc:docMk/>
            <pc:sldMk cId="4109032619" sldId="519"/>
            <ac:spMk id="13" creationId="{F3E5CE23-6C19-1A33-C882-1CBF0D765B75}"/>
          </ac:spMkLst>
        </pc:spChg>
      </pc:sldChg>
      <pc:sldChg chg="modSp mod">
        <pc:chgData name="Simeon Sanders -MSDE-" userId="f846bb57-cfcc-40f0-abcc-60eeef09e88b" providerId="ADAL" clId="{4F0D8AF4-0679-4F16-80E5-8F5C4A42B2DC}" dt="2025-10-10T14:21:25.399" v="5503" actId="20577"/>
        <pc:sldMkLst>
          <pc:docMk/>
          <pc:sldMk cId="1618749534" sldId="522"/>
        </pc:sldMkLst>
        <pc:spChg chg="mod">
          <ac:chgData name="Simeon Sanders -MSDE-" userId="f846bb57-cfcc-40f0-abcc-60eeef09e88b" providerId="ADAL" clId="{4F0D8AF4-0679-4F16-80E5-8F5C4A42B2DC}" dt="2025-10-10T14:21:25.399" v="5503" actId="20577"/>
          <ac:spMkLst>
            <pc:docMk/>
            <pc:sldMk cId="1618749534" sldId="522"/>
            <ac:spMk id="2" creationId="{6C99B0EF-F7DC-A19A-8E5C-49CC04A6D1EA}"/>
          </ac:spMkLst>
        </pc:spChg>
      </pc:sldChg>
      <pc:sldChg chg="modSp mod ord">
        <pc:chgData name="Simeon Sanders -MSDE-" userId="f846bb57-cfcc-40f0-abcc-60eeef09e88b" providerId="ADAL" clId="{4F0D8AF4-0679-4F16-80E5-8F5C4A42B2DC}" dt="2025-10-10T13:34:43.708" v="5042" actId="403"/>
        <pc:sldMkLst>
          <pc:docMk/>
          <pc:sldMk cId="3976694942" sldId="523"/>
        </pc:sldMkLst>
        <pc:spChg chg="mod">
          <ac:chgData name="Simeon Sanders -MSDE-" userId="f846bb57-cfcc-40f0-abcc-60eeef09e88b" providerId="ADAL" clId="{4F0D8AF4-0679-4F16-80E5-8F5C4A42B2DC}" dt="2025-10-07T13:51:21.123" v="1611" actId="20577"/>
          <ac:spMkLst>
            <pc:docMk/>
            <pc:sldMk cId="3976694942" sldId="523"/>
            <ac:spMk id="10" creationId="{D82BBCBA-9895-E834-CE90-DD770907B761}"/>
          </ac:spMkLst>
        </pc:spChg>
        <pc:spChg chg="mod">
          <ac:chgData name="Simeon Sanders -MSDE-" userId="f846bb57-cfcc-40f0-abcc-60eeef09e88b" providerId="ADAL" clId="{4F0D8AF4-0679-4F16-80E5-8F5C4A42B2DC}" dt="2025-10-10T13:34:43.708" v="5042" actId="403"/>
          <ac:spMkLst>
            <pc:docMk/>
            <pc:sldMk cId="3976694942" sldId="523"/>
            <ac:spMk id="11" creationId="{76A38BCE-C413-21B0-5AED-0027E512B926}"/>
          </ac:spMkLst>
        </pc:spChg>
      </pc:sldChg>
      <pc:sldChg chg="del">
        <pc:chgData name="Simeon Sanders -MSDE-" userId="f846bb57-cfcc-40f0-abcc-60eeef09e88b" providerId="ADAL" clId="{4F0D8AF4-0679-4F16-80E5-8F5C4A42B2DC}" dt="2025-10-07T13:45:24.447" v="1553" actId="47"/>
        <pc:sldMkLst>
          <pc:docMk/>
          <pc:sldMk cId="3168527604" sldId="524"/>
        </pc:sldMkLst>
      </pc:sldChg>
      <pc:sldChg chg="del">
        <pc:chgData name="Simeon Sanders -MSDE-" userId="f846bb57-cfcc-40f0-abcc-60eeef09e88b" providerId="ADAL" clId="{4F0D8AF4-0679-4F16-80E5-8F5C4A42B2DC}" dt="2025-10-09T12:35:38.808" v="2900" actId="47"/>
        <pc:sldMkLst>
          <pc:docMk/>
          <pc:sldMk cId="1776750249" sldId="526"/>
        </pc:sldMkLst>
      </pc:sldChg>
      <pc:sldChg chg="modSp mod">
        <pc:chgData name="Simeon Sanders -MSDE-" userId="f846bb57-cfcc-40f0-abcc-60eeef09e88b" providerId="ADAL" clId="{4F0D8AF4-0679-4F16-80E5-8F5C4A42B2DC}" dt="2025-10-06T20:11:05.685" v="531" actId="20577"/>
        <pc:sldMkLst>
          <pc:docMk/>
          <pc:sldMk cId="1847584355" sldId="527"/>
        </pc:sldMkLst>
        <pc:spChg chg="mod">
          <ac:chgData name="Simeon Sanders -MSDE-" userId="f846bb57-cfcc-40f0-abcc-60eeef09e88b" providerId="ADAL" clId="{4F0D8AF4-0679-4F16-80E5-8F5C4A42B2DC}" dt="2025-10-06T20:11:05.685" v="531" actId="20577"/>
          <ac:spMkLst>
            <pc:docMk/>
            <pc:sldMk cId="1847584355" sldId="527"/>
            <ac:spMk id="10" creationId="{26788A13-FA7E-779F-9E75-E2E43199D41A}"/>
          </ac:spMkLst>
        </pc:spChg>
      </pc:sldChg>
      <pc:sldChg chg="delSp modSp mod ord">
        <pc:chgData name="Simeon Sanders -MSDE-" userId="f846bb57-cfcc-40f0-abcc-60eeef09e88b" providerId="ADAL" clId="{4F0D8AF4-0679-4F16-80E5-8F5C4A42B2DC}" dt="2025-10-09T12:29:52.152" v="2767"/>
        <pc:sldMkLst>
          <pc:docMk/>
          <pc:sldMk cId="295267687" sldId="528"/>
        </pc:sldMkLst>
      </pc:sldChg>
      <pc:sldChg chg="ord">
        <pc:chgData name="Simeon Sanders -MSDE-" userId="f846bb57-cfcc-40f0-abcc-60eeef09e88b" providerId="ADAL" clId="{4F0D8AF4-0679-4F16-80E5-8F5C4A42B2DC}" dt="2025-10-10T13:20:16.297" v="4977"/>
        <pc:sldMkLst>
          <pc:docMk/>
          <pc:sldMk cId="1670319293" sldId="532"/>
        </pc:sldMkLst>
      </pc:sldChg>
      <pc:sldChg chg="addSp delSp modSp add del mod modClrScheme chgLayout">
        <pc:chgData name="Simeon Sanders -MSDE-" userId="f846bb57-cfcc-40f0-abcc-60eeef09e88b" providerId="ADAL" clId="{4F0D8AF4-0679-4F16-80E5-8F5C4A42B2DC}" dt="2025-10-06T20:17:16.677" v="609" actId="47"/>
        <pc:sldMkLst>
          <pc:docMk/>
          <pc:sldMk cId="959781280" sldId="533"/>
        </pc:sldMkLst>
      </pc:sldChg>
      <pc:sldChg chg="addSp delSp modSp new mod">
        <pc:chgData name="Simeon Sanders -MSDE-" userId="f846bb57-cfcc-40f0-abcc-60eeef09e88b" providerId="ADAL" clId="{4F0D8AF4-0679-4F16-80E5-8F5C4A42B2DC}" dt="2025-10-06T20:30:56.747" v="919" actId="20577"/>
        <pc:sldMkLst>
          <pc:docMk/>
          <pc:sldMk cId="187062816" sldId="534"/>
        </pc:sldMkLst>
        <pc:spChg chg="mod">
          <ac:chgData name="Simeon Sanders -MSDE-" userId="f846bb57-cfcc-40f0-abcc-60eeef09e88b" providerId="ADAL" clId="{4F0D8AF4-0679-4F16-80E5-8F5C4A42B2DC}" dt="2025-10-06T20:17:11.921" v="608"/>
          <ac:spMkLst>
            <pc:docMk/>
            <pc:sldMk cId="187062816" sldId="534"/>
            <ac:spMk id="2" creationId="{CADC8C0F-6400-B063-5CB3-BA4691B037F2}"/>
          </ac:spMkLst>
        </pc:spChg>
        <pc:spChg chg="mod">
          <ac:chgData name="Simeon Sanders -MSDE-" userId="f846bb57-cfcc-40f0-abcc-60eeef09e88b" providerId="ADAL" clId="{4F0D8AF4-0679-4F16-80E5-8F5C4A42B2DC}" dt="2025-10-06T20:22:04.997" v="667" actId="6549"/>
          <ac:spMkLst>
            <pc:docMk/>
            <pc:sldMk cId="187062816" sldId="534"/>
            <ac:spMk id="3" creationId="{24B30402-AE8D-2D50-125A-5FF7775B2A78}"/>
          </ac:spMkLst>
        </pc:spChg>
        <pc:spChg chg="mod">
          <ac:chgData name="Simeon Sanders -MSDE-" userId="f846bb57-cfcc-40f0-abcc-60eeef09e88b" providerId="ADAL" clId="{4F0D8AF4-0679-4F16-80E5-8F5C4A42B2DC}" dt="2025-10-06T20:17:46.951" v="615"/>
          <ac:spMkLst>
            <pc:docMk/>
            <pc:sldMk cId="187062816" sldId="534"/>
            <ac:spMk id="5" creationId="{CA53D12B-1A21-FF70-E570-E7AE9BC6DDB6}"/>
          </ac:spMkLst>
        </pc:spChg>
        <pc:spChg chg="add mod">
          <ac:chgData name="Simeon Sanders -MSDE-" userId="f846bb57-cfcc-40f0-abcc-60eeef09e88b" providerId="ADAL" clId="{4F0D8AF4-0679-4F16-80E5-8F5C4A42B2DC}" dt="2025-10-06T20:30:56.747" v="919" actId="20577"/>
          <ac:spMkLst>
            <pc:docMk/>
            <pc:sldMk cId="187062816" sldId="534"/>
            <ac:spMk id="7" creationId="{750DD7D9-FFF8-5426-AF4D-2B326D4B6FDD}"/>
          </ac:spMkLst>
        </pc:spChg>
        <pc:picChg chg="add mod">
          <ac:chgData name="Simeon Sanders -MSDE-" userId="f846bb57-cfcc-40f0-abcc-60eeef09e88b" providerId="ADAL" clId="{4F0D8AF4-0679-4F16-80E5-8F5C4A42B2DC}" dt="2025-10-06T20:30:07.190" v="896" actId="1076"/>
          <ac:picMkLst>
            <pc:docMk/>
            <pc:sldMk cId="187062816" sldId="534"/>
            <ac:picMk id="6" creationId="{10ED330D-B28C-40DD-A8B9-DD91AFAEBD8D}"/>
          </ac:picMkLst>
        </pc:picChg>
      </pc:sldChg>
      <pc:sldChg chg="addSp delSp modSp add mod ord modNotesTx">
        <pc:chgData name="Simeon Sanders -MSDE-" userId="f846bb57-cfcc-40f0-abcc-60eeef09e88b" providerId="ADAL" clId="{4F0D8AF4-0679-4F16-80E5-8F5C4A42B2DC}" dt="2025-10-06T20:40:54.255" v="1502" actId="6549"/>
        <pc:sldMkLst>
          <pc:docMk/>
          <pc:sldMk cId="3261239491" sldId="535"/>
        </pc:sldMkLst>
        <pc:spChg chg="mod">
          <ac:chgData name="Simeon Sanders -MSDE-" userId="f846bb57-cfcc-40f0-abcc-60eeef09e88b" providerId="ADAL" clId="{4F0D8AF4-0679-4F16-80E5-8F5C4A42B2DC}" dt="2025-10-06T20:38:44.191" v="1367" actId="20577"/>
          <ac:spMkLst>
            <pc:docMk/>
            <pc:sldMk cId="3261239491" sldId="535"/>
            <ac:spMk id="3" creationId="{0E1670FA-E508-F238-8D61-B3AA8F57097C}"/>
          </ac:spMkLst>
        </pc:spChg>
        <pc:spChg chg="mod">
          <ac:chgData name="Simeon Sanders -MSDE-" userId="f846bb57-cfcc-40f0-abcc-60eeef09e88b" providerId="ADAL" clId="{4F0D8AF4-0679-4F16-80E5-8F5C4A42B2DC}" dt="2025-10-06T20:20:22.611" v="639"/>
          <ac:spMkLst>
            <pc:docMk/>
            <pc:sldMk cId="3261239491" sldId="535"/>
            <ac:spMk id="5" creationId="{205D53D9-F811-0387-7942-3DA18E7F5E43}"/>
          </ac:spMkLst>
        </pc:spChg>
        <pc:spChg chg="mod">
          <ac:chgData name="Simeon Sanders -MSDE-" userId="f846bb57-cfcc-40f0-abcc-60eeef09e88b" providerId="ADAL" clId="{4F0D8AF4-0679-4F16-80E5-8F5C4A42B2DC}" dt="2025-10-06T20:40:54.255" v="1502" actId="6549"/>
          <ac:spMkLst>
            <pc:docMk/>
            <pc:sldMk cId="3261239491" sldId="535"/>
            <ac:spMk id="7" creationId="{09C9281E-C378-9787-30E5-112C7980B03E}"/>
          </ac:spMkLst>
        </pc:spChg>
        <pc:picChg chg="add del mod">
          <ac:chgData name="Simeon Sanders -MSDE-" userId="f846bb57-cfcc-40f0-abcc-60eeef09e88b" providerId="ADAL" clId="{4F0D8AF4-0679-4F16-80E5-8F5C4A42B2DC}" dt="2025-10-06T20:19:40.606" v="630" actId="478"/>
          <ac:picMkLst>
            <pc:docMk/>
            <pc:sldMk cId="3261239491" sldId="535"/>
            <ac:picMk id="4" creationId="{95C35FFA-79BC-92B4-5712-A27F6D722474}"/>
          </ac:picMkLst>
        </pc:picChg>
      </pc:sldChg>
      <pc:sldChg chg="modSp new del">
        <pc:chgData name="Simeon Sanders -MSDE-" userId="f846bb57-cfcc-40f0-abcc-60eeef09e88b" providerId="ADAL" clId="{4F0D8AF4-0679-4F16-80E5-8F5C4A42B2DC}" dt="2025-10-06T20:37:41.906" v="1356" actId="47"/>
        <pc:sldMkLst>
          <pc:docMk/>
          <pc:sldMk cId="1101912046" sldId="536"/>
        </pc:sldMkLst>
      </pc:sldChg>
      <pc:sldChg chg="add del">
        <pc:chgData name="Simeon Sanders -MSDE-" userId="f846bb57-cfcc-40f0-abcc-60eeef09e88b" providerId="ADAL" clId="{4F0D8AF4-0679-4F16-80E5-8F5C4A42B2DC}" dt="2025-10-06T20:33:32.789" v="1031" actId="47"/>
        <pc:sldMkLst>
          <pc:docMk/>
          <pc:sldMk cId="941962112" sldId="537"/>
        </pc:sldMkLst>
      </pc:sldChg>
      <pc:sldChg chg="add">
        <pc:chgData name="Simeon Sanders -MSDE-" userId="f846bb57-cfcc-40f0-abcc-60eeef09e88b" providerId="ADAL" clId="{4F0D8AF4-0679-4F16-80E5-8F5C4A42B2DC}" dt="2025-10-06T20:36:42.199" v="1312" actId="2890"/>
        <pc:sldMkLst>
          <pc:docMk/>
          <pc:sldMk cId="4262668636" sldId="537"/>
        </pc:sldMkLst>
      </pc:sldChg>
      <pc:sldChg chg="delSp modSp add mod">
        <pc:chgData name="Simeon Sanders -MSDE-" userId="f846bb57-cfcc-40f0-abcc-60eeef09e88b" providerId="ADAL" clId="{4F0D8AF4-0679-4F16-80E5-8F5C4A42B2DC}" dt="2025-10-07T13:44:12.692" v="1552" actId="1076"/>
        <pc:sldMkLst>
          <pc:docMk/>
          <pc:sldMk cId="1429677700" sldId="538"/>
        </pc:sldMkLst>
        <pc:spChg chg="mod">
          <ac:chgData name="Simeon Sanders -MSDE-" userId="f846bb57-cfcc-40f0-abcc-60eeef09e88b" providerId="ADAL" clId="{4F0D8AF4-0679-4F16-80E5-8F5C4A42B2DC}" dt="2025-10-07T13:44:12.692" v="1552" actId="1076"/>
          <ac:spMkLst>
            <pc:docMk/>
            <pc:sldMk cId="1429677700" sldId="538"/>
            <ac:spMk id="13" creationId="{8799C1D0-E879-C293-FE22-3759E30D281D}"/>
          </ac:spMkLst>
        </pc:spChg>
        <pc:picChg chg="mod modCrop">
          <ac:chgData name="Simeon Sanders -MSDE-" userId="f846bb57-cfcc-40f0-abcc-60eeef09e88b" providerId="ADAL" clId="{4F0D8AF4-0679-4F16-80E5-8F5C4A42B2DC}" dt="2025-10-07T13:43:36.773" v="1551" actId="14100"/>
          <ac:picMkLst>
            <pc:docMk/>
            <pc:sldMk cId="1429677700" sldId="538"/>
            <ac:picMk id="2" creationId="{D1B551DB-1AF6-FD07-E9ED-4F2788F08A8B}"/>
          </ac:picMkLst>
        </pc:picChg>
      </pc:sldChg>
      <pc:sldChg chg="addSp delSp modSp new del mod">
        <pc:chgData name="Simeon Sanders -MSDE-" userId="f846bb57-cfcc-40f0-abcc-60eeef09e88b" providerId="ADAL" clId="{4F0D8AF4-0679-4F16-80E5-8F5C4A42B2DC}" dt="2025-10-07T19:41:48.271" v="1699" actId="47"/>
        <pc:sldMkLst>
          <pc:docMk/>
          <pc:sldMk cId="644342370" sldId="539"/>
        </pc:sldMkLst>
      </pc:sldChg>
      <pc:sldChg chg="addSp delSp modSp add mod ord">
        <pc:chgData name="Simeon Sanders -MSDE-" userId="f846bb57-cfcc-40f0-abcc-60eeef09e88b" providerId="ADAL" clId="{4F0D8AF4-0679-4F16-80E5-8F5C4A42B2DC}" dt="2025-10-09T17:12:26.079" v="3148"/>
        <pc:sldMkLst>
          <pc:docMk/>
          <pc:sldMk cId="1592258608" sldId="540"/>
        </pc:sldMkLst>
        <pc:spChg chg="mod">
          <ac:chgData name="Simeon Sanders -MSDE-" userId="f846bb57-cfcc-40f0-abcc-60eeef09e88b" providerId="ADAL" clId="{4F0D8AF4-0679-4F16-80E5-8F5C4A42B2DC}" dt="2025-10-07T19:49:40.774" v="1811" actId="20577"/>
          <ac:spMkLst>
            <pc:docMk/>
            <pc:sldMk cId="1592258608" sldId="540"/>
            <ac:spMk id="2" creationId="{ADBD67CD-3901-D540-C6FD-53B689B9D90F}"/>
          </ac:spMkLst>
        </pc:spChg>
        <pc:spChg chg="mod">
          <ac:chgData name="Simeon Sanders -MSDE-" userId="f846bb57-cfcc-40f0-abcc-60eeef09e88b" providerId="ADAL" clId="{4F0D8AF4-0679-4F16-80E5-8F5C4A42B2DC}" dt="2025-10-07T19:50:09.617" v="1812" actId="20577"/>
          <ac:spMkLst>
            <pc:docMk/>
            <pc:sldMk cId="1592258608" sldId="540"/>
            <ac:spMk id="3" creationId="{0A175B84-8B2D-A87F-699C-FC5750F2DB18}"/>
          </ac:spMkLst>
        </pc:spChg>
        <pc:spChg chg="add mod">
          <ac:chgData name="Simeon Sanders -MSDE-" userId="f846bb57-cfcc-40f0-abcc-60eeef09e88b" providerId="ADAL" clId="{4F0D8AF4-0679-4F16-80E5-8F5C4A42B2DC}" dt="2025-10-07T19:49:21.182" v="1768" actId="6549"/>
          <ac:spMkLst>
            <pc:docMk/>
            <pc:sldMk cId="1592258608" sldId="540"/>
            <ac:spMk id="6" creationId="{643AFECA-A58F-62F7-8719-414B4D4F4968}"/>
          </ac:spMkLst>
        </pc:spChg>
      </pc:sldChg>
      <pc:sldChg chg="add del">
        <pc:chgData name="Simeon Sanders -MSDE-" userId="f846bb57-cfcc-40f0-abcc-60eeef09e88b" providerId="ADAL" clId="{4F0D8AF4-0679-4F16-80E5-8F5C4A42B2DC}" dt="2025-10-09T16:22:21.428" v="3119" actId="47"/>
        <pc:sldMkLst>
          <pc:docMk/>
          <pc:sldMk cId="3095506724" sldId="541"/>
        </pc:sldMkLst>
      </pc:sldChg>
      <pc:sldChg chg="addSp delSp modSp add mod ord modNotesTx">
        <pc:chgData name="Simeon Sanders -MSDE-" userId="f846bb57-cfcc-40f0-abcc-60eeef09e88b" providerId="ADAL" clId="{4F0D8AF4-0679-4F16-80E5-8F5C4A42B2DC}" dt="2025-10-09T17:12:26.079" v="3148"/>
        <pc:sldMkLst>
          <pc:docMk/>
          <pc:sldMk cId="1487132662" sldId="542"/>
        </pc:sldMkLst>
        <pc:spChg chg="mod">
          <ac:chgData name="Simeon Sanders -MSDE-" userId="f846bb57-cfcc-40f0-abcc-60eeef09e88b" providerId="ADAL" clId="{4F0D8AF4-0679-4F16-80E5-8F5C4A42B2DC}" dt="2025-10-08T21:59:09.601" v="2476"/>
          <ac:spMkLst>
            <pc:docMk/>
            <pc:sldMk cId="1487132662" sldId="542"/>
            <ac:spMk id="2" creationId="{5314A5E3-C918-C561-45C3-FB3006EE40D0}"/>
          </ac:spMkLst>
        </pc:spChg>
        <pc:spChg chg="mod">
          <ac:chgData name="Simeon Sanders -MSDE-" userId="f846bb57-cfcc-40f0-abcc-60eeef09e88b" providerId="ADAL" clId="{4F0D8AF4-0679-4F16-80E5-8F5C4A42B2DC}" dt="2025-10-08T22:07:44.338" v="2747" actId="20577"/>
          <ac:spMkLst>
            <pc:docMk/>
            <pc:sldMk cId="1487132662" sldId="542"/>
            <ac:spMk id="3" creationId="{2EFD8937-EE85-3A77-9439-6B813483D55F}"/>
          </ac:spMkLst>
        </pc:spChg>
        <pc:graphicFrameChg chg="add mod ord modGraphic">
          <ac:chgData name="Simeon Sanders -MSDE-" userId="f846bb57-cfcc-40f0-abcc-60eeef09e88b" providerId="ADAL" clId="{4F0D8AF4-0679-4F16-80E5-8F5C4A42B2DC}" dt="2025-10-09T16:06:49.033" v="3118" actId="20577"/>
          <ac:graphicFrameMkLst>
            <pc:docMk/>
            <pc:sldMk cId="1487132662" sldId="542"/>
            <ac:graphicFrameMk id="4" creationId="{75BB6D3E-0DC9-8467-DAA5-812C2092D929}"/>
          </ac:graphicFrameMkLst>
        </pc:graphicFrameChg>
      </pc:sldChg>
      <pc:sldChg chg="addSp delSp modSp add mod ord">
        <pc:chgData name="Simeon Sanders -MSDE-" userId="f846bb57-cfcc-40f0-abcc-60eeef09e88b" providerId="ADAL" clId="{4F0D8AF4-0679-4F16-80E5-8F5C4A42B2DC}" dt="2025-10-10T13:17:49.166" v="4971" actId="20577"/>
        <pc:sldMkLst>
          <pc:docMk/>
          <pc:sldMk cId="3686493890" sldId="543"/>
        </pc:sldMkLst>
        <pc:spChg chg="mod">
          <ac:chgData name="Simeon Sanders -MSDE-" userId="f846bb57-cfcc-40f0-abcc-60eeef09e88b" providerId="ADAL" clId="{4F0D8AF4-0679-4F16-80E5-8F5C4A42B2DC}" dt="2025-10-10T13:17:49.166" v="4971" actId="20577"/>
          <ac:spMkLst>
            <pc:docMk/>
            <pc:sldMk cId="3686493890" sldId="543"/>
            <ac:spMk id="2" creationId="{22F613D0-B3B0-C219-3987-C34C820B6A93}"/>
          </ac:spMkLst>
        </pc:spChg>
        <pc:spChg chg="add mod">
          <ac:chgData name="Simeon Sanders -MSDE-" userId="f846bb57-cfcc-40f0-abcc-60eeef09e88b" providerId="ADAL" clId="{4F0D8AF4-0679-4F16-80E5-8F5C4A42B2DC}" dt="2025-10-07T19:48:25.343" v="1757" actId="478"/>
          <ac:spMkLst>
            <pc:docMk/>
            <pc:sldMk cId="3686493890" sldId="543"/>
            <ac:spMk id="5" creationId="{C92900EC-C20A-20B6-B033-1EDF1FC1D8B0}"/>
          </ac:spMkLst>
        </pc:spChg>
      </pc:sldChg>
      <pc:sldChg chg="addSp delSp modSp add mod ord">
        <pc:chgData name="Simeon Sanders -MSDE-" userId="f846bb57-cfcc-40f0-abcc-60eeef09e88b" providerId="ADAL" clId="{4F0D8AF4-0679-4F16-80E5-8F5C4A42B2DC}" dt="2025-10-09T17:12:26.079" v="3148"/>
        <pc:sldMkLst>
          <pc:docMk/>
          <pc:sldMk cId="3085281040" sldId="544"/>
        </pc:sldMkLst>
        <pc:spChg chg="mod">
          <ac:chgData name="Simeon Sanders -MSDE-" userId="f846bb57-cfcc-40f0-abcc-60eeef09e88b" providerId="ADAL" clId="{4F0D8AF4-0679-4F16-80E5-8F5C4A42B2DC}" dt="2025-10-07T19:55:36.185" v="1923" actId="20577"/>
          <ac:spMkLst>
            <pc:docMk/>
            <pc:sldMk cId="3085281040" sldId="544"/>
            <ac:spMk id="3" creationId="{FA461118-147D-9E6D-2406-93587C2A8EA7}"/>
          </ac:spMkLst>
        </pc:spChg>
        <pc:picChg chg="add mod">
          <ac:chgData name="Simeon Sanders -MSDE-" userId="f846bb57-cfcc-40f0-abcc-60eeef09e88b" providerId="ADAL" clId="{4F0D8AF4-0679-4F16-80E5-8F5C4A42B2DC}" dt="2025-10-07T19:56:33.595" v="1956" actId="14100"/>
          <ac:picMkLst>
            <pc:docMk/>
            <pc:sldMk cId="3085281040" sldId="544"/>
            <ac:picMk id="7" creationId="{4503555C-9ACE-F314-C05C-AC7A2323BAE6}"/>
          </ac:picMkLst>
        </pc:picChg>
      </pc:sldChg>
      <pc:sldChg chg="addSp delSp modSp add mod ord">
        <pc:chgData name="Simeon Sanders -MSDE-" userId="f846bb57-cfcc-40f0-abcc-60eeef09e88b" providerId="ADAL" clId="{4F0D8AF4-0679-4F16-80E5-8F5C4A42B2DC}" dt="2025-10-09T17:12:26.079" v="3148"/>
        <pc:sldMkLst>
          <pc:docMk/>
          <pc:sldMk cId="535618966" sldId="545"/>
        </pc:sldMkLst>
        <pc:spChg chg="mod">
          <ac:chgData name="Simeon Sanders -MSDE-" userId="f846bb57-cfcc-40f0-abcc-60eeef09e88b" providerId="ADAL" clId="{4F0D8AF4-0679-4F16-80E5-8F5C4A42B2DC}" dt="2025-10-07T19:55:56.516" v="1947" actId="20577"/>
          <ac:spMkLst>
            <pc:docMk/>
            <pc:sldMk cId="535618966" sldId="545"/>
            <ac:spMk id="3" creationId="{BC4B705C-3DAD-94F4-67E0-454CD2AB4F36}"/>
          </ac:spMkLst>
        </pc:spChg>
        <pc:picChg chg="add mod">
          <ac:chgData name="Simeon Sanders -MSDE-" userId="f846bb57-cfcc-40f0-abcc-60eeef09e88b" providerId="ADAL" clId="{4F0D8AF4-0679-4F16-80E5-8F5C4A42B2DC}" dt="2025-10-07T19:56:13.246" v="1951" actId="1076"/>
          <ac:picMkLst>
            <pc:docMk/>
            <pc:sldMk cId="535618966" sldId="545"/>
            <ac:picMk id="8" creationId="{76B827AD-9F7B-752B-ED97-77898BA915E8}"/>
          </ac:picMkLst>
        </pc:picChg>
      </pc:sldChg>
      <pc:sldChg chg="addSp modSp add del mod">
        <pc:chgData name="Simeon Sanders -MSDE-" userId="f846bb57-cfcc-40f0-abcc-60eeef09e88b" providerId="ADAL" clId="{4F0D8AF4-0679-4F16-80E5-8F5C4A42B2DC}" dt="2025-10-09T12:45:57.655" v="2910" actId="47"/>
        <pc:sldMkLst>
          <pc:docMk/>
          <pc:sldMk cId="4128845657" sldId="546"/>
        </pc:sldMkLst>
      </pc:sldChg>
      <pc:sldChg chg="addSp delSp modSp add del mod">
        <pc:chgData name="Simeon Sanders -MSDE-" userId="f846bb57-cfcc-40f0-abcc-60eeef09e88b" providerId="ADAL" clId="{4F0D8AF4-0679-4F16-80E5-8F5C4A42B2DC}" dt="2025-10-09T12:46:02.133" v="2911" actId="47"/>
        <pc:sldMkLst>
          <pc:docMk/>
          <pc:sldMk cId="2365422577" sldId="547"/>
        </pc:sldMkLst>
      </pc:sldChg>
      <pc:sldChg chg="modSp mod">
        <pc:chgData name="Simeon Sanders -MSDE-" userId="f846bb57-cfcc-40f0-abcc-60eeef09e88b" providerId="ADAL" clId="{4F0D8AF4-0679-4F16-80E5-8F5C4A42B2DC}" dt="2025-10-09T12:34:53.681" v="2899" actId="1076"/>
        <pc:sldMkLst>
          <pc:docMk/>
          <pc:sldMk cId="2264062494" sldId="548"/>
        </pc:sldMkLst>
        <pc:picChg chg="mod">
          <ac:chgData name="Simeon Sanders -MSDE-" userId="f846bb57-cfcc-40f0-abcc-60eeef09e88b" providerId="ADAL" clId="{4F0D8AF4-0679-4F16-80E5-8F5C4A42B2DC}" dt="2025-10-09T12:34:53.681" v="2899" actId="1076"/>
          <ac:picMkLst>
            <pc:docMk/>
            <pc:sldMk cId="2264062494" sldId="548"/>
            <ac:picMk id="6" creationId="{A688FA63-935C-7722-2FD5-240AC035E18E}"/>
          </ac:picMkLst>
        </pc:picChg>
      </pc:sldChg>
      <pc:sldChg chg="modSp add mod ord">
        <pc:chgData name="Simeon Sanders -MSDE-" userId="f846bb57-cfcc-40f0-abcc-60eeef09e88b" providerId="ADAL" clId="{4F0D8AF4-0679-4F16-80E5-8F5C4A42B2DC}" dt="2025-10-09T17:12:26.079" v="3148"/>
        <pc:sldMkLst>
          <pc:docMk/>
          <pc:sldMk cId="1884481" sldId="550"/>
        </pc:sldMkLst>
        <pc:spChg chg="mod">
          <ac:chgData name="Simeon Sanders -MSDE-" userId="f846bb57-cfcc-40f0-abcc-60eeef09e88b" providerId="ADAL" clId="{4F0D8AF4-0679-4F16-80E5-8F5C4A42B2DC}" dt="2025-10-08T21:59:19.518" v="2478"/>
          <ac:spMkLst>
            <pc:docMk/>
            <pc:sldMk cId="1884481" sldId="550"/>
            <ac:spMk id="2" creationId="{8B38D2CD-EDAD-2EAC-F0D1-FB396EE22FBF}"/>
          </ac:spMkLst>
        </pc:spChg>
        <pc:spChg chg="mod">
          <ac:chgData name="Simeon Sanders -MSDE-" userId="f846bb57-cfcc-40f0-abcc-60eeef09e88b" providerId="ADAL" clId="{4F0D8AF4-0679-4F16-80E5-8F5C4A42B2DC}" dt="2025-10-09T16:24:48.194" v="3120" actId="313"/>
          <ac:spMkLst>
            <pc:docMk/>
            <pc:sldMk cId="1884481" sldId="550"/>
            <ac:spMk id="3" creationId="{CAB85EDE-7870-941E-80FB-D5BDD5EBCE77}"/>
          </ac:spMkLst>
        </pc:spChg>
        <pc:graphicFrameChg chg="mod modGraphic">
          <ac:chgData name="Simeon Sanders -MSDE-" userId="f846bb57-cfcc-40f0-abcc-60eeef09e88b" providerId="ADAL" clId="{4F0D8AF4-0679-4F16-80E5-8F5C4A42B2DC}" dt="2025-10-08T22:12:06.810" v="2763" actId="1076"/>
          <ac:graphicFrameMkLst>
            <pc:docMk/>
            <pc:sldMk cId="1884481" sldId="550"/>
            <ac:graphicFrameMk id="4" creationId="{51E3052C-9BD9-8026-4097-C09BD0E6503A}"/>
          </ac:graphicFrameMkLst>
        </pc:graphicFrameChg>
      </pc:sldChg>
      <pc:sldChg chg="addSp delSp modSp add mod modNotesTx">
        <pc:chgData name="Simeon Sanders -MSDE-" userId="f846bb57-cfcc-40f0-abcc-60eeef09e88b" providerId="ADAL" clId="{4F0D8AF4-0679-4F16-80E5-8F5C4A42B2DC}" dt="2025-10-22T11:56:59.045" v="6587" actId="20577"/>
        <pc:sldMkLst>
          <pc:docMk/>
          <pc:sldMk cId="2891726772" sldId="551"/>
        </pc:sldMkLst>
        <pc:spChg chg="add del">
          <ac:chgData name="Simeon Sanders -MSDE-" userId="f846bb57-cfcc-40f0-abcc-60eeef09e88b" providerId="ADAL" clId="{4F0D8AF4-0679-4F16-80E5-8F5C4A42B2DC}" dt="2025-10-22T11:56:34.435" v="6481" actId="22"/>
          <ac:spMkLst>
            <pc:docMk/>
            <pc:sldMk cId="2891726772" sldId="551"/>
            <ac:spMk id="4" creationId="{76AC1A31-2020-83DC-01DF-2300E1C77670}"/>
          </ac:spMkLst>
        </pc:spChg>
        <pc:spChg chg="add del">
          <ac:chgData name="Simeon Sanders -MSDE-" userId="f846bb57-cfcc-40f0-abcc-60eeef09e88b" providerId="ADAL" clId="{4F0D8AF4-0679-4F16-80E5-8F5C4A42B2DC}" dt="2025-10-22T11:56:37.268" v="6483" actId="22"/>
          <ac:spMkLst>
            <pc:docMk/>
            <pc:sldMk cId="2891726772" sldId="551"/>
            <ac:spMk id="6" creationId="{2B845E82-0A68-1A2C-76EB-54C65F90A939}"/>
          </ac:spMkLst>
        </pc:spChg>
        <pc:spChg chg="add mod">
          <ac:chgData name="Simeon Sanders -MSDE-" userId="f846bb57-cfcc-40f0-abcc-60eeef09e88b" providerId="ADAL" clId="{4F0D8AF4-0679-4F16-80E5-8F5C4A42B2DC}" dt="2025-10-22T11:56:59.045" v="6587" actId="20577"/>
          <ac:spMkLst>
            <pc:docMk/>
            <pc:sldMk cId="2891726772" sldId="551"/>
            <ac:spMk id="8" creationId="{5C87E068-8F19-CCAB-9AE8-29AA20593614}"/>
          </ac:spMkLst>
        </pc:spChg>
        <pc:spChg chg="mod">
          <ac:chgData name="Simeon Sanders -MSDE-" userId="f846bb57-cfcc-40f0-abcc-60eeef09e88b" providerId="ADAL" clId="{4F0D8AF4-0679-4F16-80E5-8F5C4A42B2DC}" dt="2025-10-09T17:31:54.250" v="3779" actId="20577"/>
          <ac:spMkLst>
            <pc:docMk/>
            <pc:sldMk cId="2891726772" sldId="551"/>
            <ac:spMk id="11" creationId="{3AD847CD-1664-3487-3E5B-F120DB8BA229}"/>
          </ac:spMkLst>
        </pc:spChg>
        <pc:spChg chg="mod">
          <ac:chgData name="Simeon Sanders -MSDE-" userId="f846bb57-cfcc-40f0-abcc-60eeef09e88b" providerId="ADAL" clId="{4F0D8AF4-0679-4F16-80E5-8F5C4A42B2DC}" dt="2025-10-22T11:56:16.610" v="6479" actId="20577"/>
          <ac:spMkLst>
            <pc:docMk/>
            <pc:sldMk cId="2891726772" sldId="551"/>
            <ac:spMk id="13" creationId="{6FB2AEEE-4CE7-E740-A3F5-DE55248EBFFC}"/>
          </ac:spMkLst>
        </pc:spChg>
      </pc:sldChg>
      <pc:sldChg chg="addSp delSp modSp add mod ord">
        <pc:chgData name="Simeon Sanders -MSDE-" userId="f846bb57-cfcc-40f0-abcc-60eeef09e88b" providerId="ADAL" clId="{4F0D8AF4-0679-4F16-80E5-8F5C4A42B2DC}" dt="2025-10-09T17:44:54.385" v="3928" actId="1076"/>
        <pc:sldMkLst>
          <pc:docMk/>
          <pc:sldMk cId="1188993404" sldId="552"/>
        </pc:sldMkLst>
        <pc:spChg chg="mod">
          <ac:chgData name="Simeon Sanders -MSDE-" userId="f846bb57-cfcc-40f0-abcc-60eeef09e88b" providerId="ADAL" clId="{4F0D8AF4-0679-4F16-80E5-8F5C4A42B2DC}" dt="2025-10-09T17:44:49.507" v="3927" actId="20577"/>
          <ac:spMkLst>
            <pc:docMk/>
            <pc:sldMk cId="1188993404" sldId="552"/>
            <ac:spMk id="3" creationId="{A2178D8D-3C8B-04FF-72DD-045BFC1352C9}"/>
          </ac:spMkLst>
        </pc:spChg>
        <pc:spChg chg="add mod">
          <ac:chgData name="Simeon Sanders -MSDE-" userId="f846bb57-cfcc-40f0-abcc-60eeef09e88b" providerId="ADAL" clId="{4F0D8AF4-0679-4F16-80E5-8F5C4A42B2DC}" dt="2025-10-09T14:46:54.882" v="2983"/>
          <ac:spMkLst>
            <pc:docMk/>
            <pc:sldMk cId="1188993404" sldId="552"/>
            <ac:spMk id="6" creationId="{11675D19-F7DE-C223-E3B1-E7918B4A64E3}"/>
          </ac:spMkLst>
        </pc:spChg>
        <pc:spChg chg="add mod">
          <ac:chgData name="Simeon Sanders -MSDE-" userId="f846bb57-cfcc-40f0-abcc-60eeef09e88b" providerId="ADAL" clId="{4F0D8AF4-0679-4F16-80E5-8F5C4A42B2DC}" dt="2025-10-09T17:44:54.385" v="3928" actId="1076"/>
          <ac:spMkLst>
            <pc:docMk/>
            <pc:sldMk cId="1188993404" sldId="552"/>
            <ac:spMk id="12" creationId="{F0E855DF-21B1-F702-EA5A-370A5D35F146}"/>
          </ac:spMkLst>
        </pc:spChg>
      </pc:sldChg>
      <pc:sldChg chg="addSp delSp modSp mod chgLayout modNotesTx">
        <pc:chgData name="Simeon Sanders -MSDE-" userId="f846bb57-cfcc-40f0-abcc-60eeef09e88b" providerId="ADAL" clId="{4F0D8AF4-0679-4F16-80E5-8F5C4A42B2DC}" dt="2025-10-10T16:57:27.666" v="6068" actId="20577"/>
        <pc:sldMkLst>
          <pc:docMk/>
          <pc:sldMk cId="23390280" sldId="553"/>
        </pc:sldMkLst>
        <pc:spChg chg="add mod ord">
          <ac:chgData name="Simeon Sanders -MSDE-" userId="f846bb57-cfcc-40f0-abcc-60eeef09e88b" providerId="ADAL" clId="{4F0D8AF4-0679-4F16-80E5-8F5C4A42B2DC}" dt="2025-10-10T16:33:21.858" v="5976" actId="700"/>
          <ac:spMkLst>
            <pc:docMk/>
            <pc:sldMk cId="23390280" sldId="553"/>
            <ac:spMk id="2" creationId="{566FFA34-F938-D901-4B07-0FCA475A1F1E}"/>
          </ac:spMkLst>
        </pc:spChg>
        <pc:spChg chg="mod ord">
          <ac:chgData name="Simeon Sanders -MSDE-" userId="f846bb57-cfcc-40f0-abcc-60eeef09e88b" providerId="ADAL" clId="{4F0D8AF4-0679-4F16-80E5-8F5C4A42B2DC}" dt="2025-10-10T16:57:27.666" v="6068" actId="20577"/>
          <ac:spMkLst>
            <pc:docMk/>
            <pc:sldMk cId="23390280" sldId="553"/>
            <ac:spMk id="10" creationId="{2523EA74-D22E-E6B7-C202-D8A17C23A803}"/>
          </ac:spMkLst>
        </pc:spChg>
        <pc:spChg chg="mod ord">
          <ac:chgData name="Simeon Sanders -MSDE-" userId="f846bb57-cfcc-40f0-abcc-60eeef09e88b" providerId="ADAL" clId="{4F0D8AF4-0679-4F16-80E5-8F5C4A42B2DC}" dt="2025-10-10T16:33:21.858" v="5976" actId="700"/>
          <ac:spMkLst>
            <pc:docMk/>
            <pc:sldMk cId="23390280" sldId="553"/>
            <ac:spMk id="11" creationId="{911E47B1-8D12-7A7A-B030-A4F6DE46CD8C}"/>
          </ac:spMkLst>
        </pc:spChg>
        <pc:picChg chg="add mod">
          <ac:chgData name="Simeon Sanders -MSDE-" userId="f846bb57-cfcc-40f0-abcc-60eeef09e88b" providerId="ADAL" clId="{4F0D8AF4-0679-4F16-80E5-8F5C4A42B2DC}" dt="2025-10-10T16:53:04.130" v="6050" actId="962"/>
          <ac:picMkLst>
            <pc:docMk/>
            <pc:sldMk cId="23390280" sldId="553"/>
            <ac:picMk id="8" creationId="{4C31EA8F-BE18-7C94-F9AD-E352C39C6C59}"/>
          </ac:picMkLst>
        </pc:picChg>
      </pc:sldChg>
      <pc:sldChg chg="addSp modSp mod">
        <pc:chgData name="Simeon Sanders -MSDE-" userId="f846bb57-cfcc-40f0-abcc-60eeef09e88b" providerId="ADAL" clId="{4F0D8AF4-0679-4F16-80E5-8F5C4A42B2DC}" dt="2025-10-10T16:31:15.421" v="5870" actId="6549"/>
        <pc:sldMkLst>
          <pc:docMk/>
          <pc:sldMk cId="1494122129" sldId="555"/>
        </pc:sldMkLst>
        <pc:spChg chg="add mod">
          <ac:chgData name="Simeon Sanders -MSDE-" userId="f846bb57-cfcc-40f0-abcc-60eeef09e88b" providerId="ADAL" clId="{4F0D8AF4-0679-4F16-80E5-8F5C4A42B2DC}" dt="2025-10-10T16:31:15.421" v="5870" actId="6549"/>
          <ac:spMkLst>
            <pc:docMk/>
            <pc:sldMk cId="1494122129" sldId="555"/>
            <ac:spMk id="6" creationId="{7AD0A6B9-9EBD-516E-6B62-53F62919DF11}"/>
          </ac:spMkLst>
        </pc:spChg>
        <pc:spChg chg="mod">
          <ac:chgData name="Simeon Sanders -MSDE-" userId="f846bb57-cfcc-40f0-abcc-60eeef09e88b" providerId="ADAL" clId="{4F0D8AF4-0679-4F16-80E5-8F5C4A42B2DC}" dt="2025-10-09T16:27:33.472" v="3146" actId="20577"/>
          <ac:spMkLst>
            <pc:docMk/>
            <pc:sldMk cId="1494122129" sldId="555"/>
            <ac:spMk id="11" creationId="{29912280-5F3C-BFBD-508D-E4DB1F116B09}"/>
          </ac:spMkLst>
        </pc:spChg>
        <pc:spChg chg="mod">
          <ac:chgData name="Simeon Sanders -MSDE-" userId="f846bb57-cfcc-40f0-abcc-60eeef09e88b" providerId="ADAL" clId="{4F0D8AF4-0679-4F16-80E5-8F5C4A42B2DC}" dt="2025-10-10T16:29:44.124" v="5850" actId="20577"/>
          <ac:spMkLst>
            <pc:docMk/>
            <pc:sldMk cId="1494122129" sldId="555"/>
            <ac:spMk id="13" creationId="{9F35BBEA-3703-CF37-DC5C-DFB663AF284C}"/>
          </ac:spMkLst>
        </pc:spChg>
        <pc:picChg chg="mod">
          <ac:chgData name="Simeon Sanders -MSDE-" userId="f846bb57-cfcc-40f0-abcc-60eeef09e88b" providerId="ADAL" clId="{4F0D8AF4-0679-4F16-80E5-8F5C4A42B2DC}" dt="2025-10-10T16:30:25.130" v="5862" actId="14100"/>
          <ac:picMkLst>
            <pc:docMk/>
            <pc:sldMk cId="1494122129" sldId="555"/>
            <ac:picMk id="2" creationId="{20088465-512F-18CC-65BB-8615AEBCE04C}"/>
          </ac:picMkLst>
        </pc:picChg>
      </pc:sldChg>
      <pc:sldChg chg="modSp add mod ord">
        <pc:chgData name="Simeon Sanders -MSDE-" userId="f846bb57-cfcc-40f0-abcc-60eeef09e88b" providerId="ADAL" clId="{4F0D8AF4-0679-4F16-80E5-8F5C4A42B2DC}" dt="2025-10-09T17:44:38.393" v="3908" actId="20577"/>
        <pc:sldMkLst>
          <pc:docMk/>
          <pc:sldMk cId="1120444235" sldId="556"/>
        </pc:sldMkLst>
        <pc:spChg chg="mod">
          <ac:chgData name="Simeon Sanders -MSDE-" userId="f846bb57-cfcc-40f0-abcc-60eeef09e88b" providerId="ADAL" clId="{4F0D8AF4-0679-4F16-80E5-8F5C4A42B2DC}" dt="2025-10-09T17:44:38.393" v="3908" actId="20577"/>
          <ac:spMkLst>
            <pc:docMk/>
            <pc:sldMk cId="1120444235" sldId="556"/>
            <ac:spMk id="3" creationId="{73ACF55A-9B73-D12F-39DF-D973DEDEDC79}"/>
          </ac:spMkLst>
        </pc:spChg>
        <pc:spChg chg="mod">
          <ac:chgData name="Simeon Sanders -MSDE-" userId="f846bb57-cfcc-40f0-abcc-60eeef09e88b" providerId="ADAL" clId="{4F0D8AF4-0679-4F16-80E5-8F5C4A42B2DC}" dt="2025-10-09T17:44:27.819" v="3881" actId="20577"/>
          <ac:spMkLst>
            <pc:docMk/>
            <pc:sldMk cId="1120444235" sldId="556"/>
            <ac:spMk id="12" creationId="{80F6C6F6-4A51-CF92-A5C7-171F47A7B18E}"/>
          </ac:spMkLst>
        </pc:spChg>
      </pc:sldChg>
      <pc:sldChg chg="modSp mod">
        <pc:chgData name="Simeon Sanders -MSDE-" userId="f846bb57-cfcc-40f0-abcc-60eeef09e88b" providerId="ADAL" clId="{4F0D8AF4-0679-4F16-80E5-8F5C4A42B2DC}" dt="2025-10-10T18:57:42.946" v="6275" actId="120"/>
        <pc:sldMkLst>
          <pc:docMk/>
          <pc:sldMk cId="3473236117" sldId="557"/>
        </pc:sldMkLst>
        <pc:spChg chg="mod">
          <ac:chgData name="Simeon Sanders -MSDE-" userId="f846bb57-cfcc-40f0-abcc-60eeef09e88b" providerId="ADAL" clId="{4F0D8AF4-0679-4F16-80E5-8F5C4A42B2DC}" dt="2025-10-10T18:57:42.946" v="6275" actId="120"/>
          <ac:spMkLst>
            <pc:docMk/>
            <pc:sldMk cId="3473236117" sldId="557"/>
            <ac:spMk id="13" creationId="{C63A5F56-CDD9-E1F4-6C66-18B15BD13DAD}"/>
          </ac:spMkLst>
        </pc:spChg>
      </pc:sldChg>
      <pc:sldChg chg="addSp delSp modSp new mod ord modClrScheme chgLayout modNotesTx">
        <pc:chgData name="Simeon Sanders -MSDE-" userId="f846bb57-cfcc-40f0-abcc-60eeef09e88b" providerId="ADAL" clId="{4F0D8AF4-0679-4F16-80E5-8F5C4A42B2DC}" dt="2025-10-14T19:15:14.460" v="6278" actId="20577"/>
        <pc:sldMkLst>
          <pc:docMk/>
          <pc:sldMk cId="174329620" sldId="558"/>
        </pc:sldMkLst>
        <pc:spChg chg="add del mod ord">
          <ac:chgData name="Simeon Sanders -MSDE-" userId="f846bb57-cfcc-40f0-abcc-60eeef09e88b" providerId="ADAL" clId="{4F0D8AF4-0679-4F16-80E5-8F5C4A42B2DC}" dt="2025-10-09T17:47:37.729" v="3963" actId="700"/>
          <ac:spMkLst>
            <pc:docMk/>
            <pc:sldMk cId="174329620" sldId="558"/>
            <ac:spMk id="2" creationId="{D145DE97-60AE-5493-7BBB-8440F810C6F7}"/>
          </ac:spMkLst>
        </pc:spChg>
        <pc:spChg chg="mod ord">
          <ac:chgData name="Simeon Sanders -MSDE-" userId="f846bb57-cfcc-40f0-abcc-60eeef09e88b" providerId="ADAL" clId="{4F0D8AF4-0679-4F16-80E5-8F5C4A42B2DC}" dt="2025-10-09T17:50:14.899" v="4031" actId="313"/>
          <ac:spMkLst>
            <pc:docMk/>
            <pc:sldMk cId="174329620" sldId="558"/>
            <ac:spMk id="3" creationId="{C93AF153-E22E-DE34-CC25-5CC1FA7B3215}"/>
          </ac:spMkLst>
        </pc:spChg>
        <pc:spChg chg="mod ord">
          <ac:chgData name="Simeon Sanders -MSDE-" userId="f846bb57-cfcc-40f0-abcc-60eeef09e88b" providerId="ADAL" clId="{4F0D8AF4-0679-4F16-80E5-8F5C4A42B2DC}" dt="2025-10-14T19:15:14.460" v="6278" actId="20577"/>
          <ac:spMkLst>
            <pc:docMk/>
            <pc:sldMk cId="174329620" sldId="558"/>
            <ac:spMk id="4" creationId="{9A302452-340F-9FB6-3C42-9FA554B3C39E}"/>
          </ac:spMkLst>
        </pc:spChg>
        <pc:spChg chg="add del mod ord">
          <ac:chgData name="Simeon Sanders -MSDE-" userId="f846bb57-cfcc-40f0-abcc-60eeef09e88b" providerId="ADAL" clId="{4F0D8AF4-0679-4F16-80E5-8F5C4A42B2DC}" dt="2025-10-09T17:47:37.729" v="3963" actId="700"/>
          <ac:spMkLst>
            <pc:docMk/>
            <pc:sldMk cId="174329620" sldId="558"/>
            <ac:spMk id="5" creationId="{C8AEC77B-E076-5FCA-658E-3117556D9C0B}"/>
          </ac:spMkLst>
        </pc:spChg>
        <pc:spChg chg="add mod">
          <ac:chgData name="Simeon Sanders -MSDE-" userId="f846bb57-cfcc-40f0-abcc-60eeef09e88b" providerId="ADAL" clId="{4F0D8AF4-0679-4F16-80E5-8F5C4A42B2DC}" dt="2025-10-09T17:49:57.103" v="4030" actId="6549"/>
          <ac:spMkLst>
            <pc:docMk/>
            <pc:sldMk cId="174329620" sldId="558"/>
            <ac:spMk id="14" creationId="{36546B66-D015-D8B2-430F-346B5FA52F01}"/>
          </ac:spMkLst>
        </pc:spChg>
      </pc:sldChg>
      <pc:sldChg chg="modSp new mod">
        <pc:chgData name="Simeon Sanders -MSDE-" userId="f846bb57-cfcc-40f0-abcc-60eeef09e88b" providerId="ADAL" clId="{4F0D8AF4-0679-4F16-80E5-8F5C4A42B2DC}" dt="2025-10-09T16:27:23.183" v="3134" actId="20577"/>
        <pc:sldMkLst>
          <pc:docMk/>
          <pc:sldMk cId="335775822" sldId="559"/>
        </pc:sldMkLst>
        <pc:spChg chg="mod">
          <ac:chgData name="Simeon Sanders -MSDE-" userId="f846bb57-cfcc-40f0-abcc-60eeef09e88b" providerId="ADAL" clId="{4F0D8AF4-0679-4F16-80E5-8F5C4A42B2DC}" dt="2025-10-09T16:27:23.183" v="3134" actId="20577"/>
          <ac:spMkLst>
            <pc:docMk/>
            <pc:sldMk cId="335775822" sldId="559"/>
            <ac:spMk id="2" creationId="{DBEE1B55-9536-687F-E315-5716336E0C13}"/>
          </ac:spMkLst>
        </pc:spChg>
      </pc:sldChg>
      <pc:sldChg chg="addSp delSp modSp new mod modClrScheme chgLayout">
        <pc:chgData name="Simeon Sanders -MSDE-" userId="f846bb57-cfcc-40f0-abcc-60eeef09e88b" providerId="ADAL" clId="{4F0D8AF4-0679-4F16-80E5-8F5C4A42B2DC}" dt="2025-10-09T17:13:57.458" v="3169" actId="20577"/>
        <pc:sldMkLst>
          <pc:docMk/>
          <pc:sldMk cId="2637848539" sldId="560"/>
        </pc:sldMkLst>
        <pc:spChg chg="add mod ord">
          <ac:chgData name="Simeon Sanders -MSDE-" userId="f846bb57-cfcc-40f0-abcc-60eeef09e88b" providerId="ADAL" clId="{4F0D8AF4-0679-4F16-80E5-8F5C4A42B2DC}" dt="2025-10-09T17:13:57.458" v="3169" actId="20577"/>
          <ac:spMkLst>
            <pc:docMk/>
            <pc:sldMk cId="2637848539" sldId="560"/>
            <ac:spMk id="6" creationId="{9A909A4C-6A56-43A4-5353-607333400209}"/>
          </ac:spMkLst>
        </pc:spChg>
        <pc:spChg chg="add mod ord">
          <ac:chgData name="Simeon Sanders -MSDE-" userId="f846bb57-cfcc-40f0-abcc-60eeef09e88b" providerId="ADAL" clId="{4F0D8AF4-0679-4F16-80E5-8F5C4A42B2DC}" dt="2025-10-09T17:13:51.288" v="3152" actId="700"/>
          <ac:spMkLst>
            <pc:docMk/>
            <pc:sldMk cId="2637848539" sldId="560"/>
            <ac:spMk id="7" creationId="{0219C558-99A6-2419-47D6-7E439503F658}"/>
          </ac:spMkLst>
        </pc:spChg>
      </pc:sldChg>
      <pc:sldChg chg="new del">
        <pc:chgData name="Simeon Sanders -MSDE-" userId="f846bb57-cfcc-40f0-abcc-60eeef09e88b" providerId="ADAL" clId="{4F0D8AF4-0679-4F16-80E5-8F5C4A42B2DC}" dt="2025-10-09T17:14:05.120" v="3171" actId="47"/>
        <pc:sldMkLst>
          <pc:docMk/>
          <pc:sldMk cId="559605049" sldId="561"/>
        </pc:sldMkLst>
      </pc:sldChg>
      <pc:sldChg chg="addSp delSp modSp new mod modClrScheme chgLayout">
        <pc:chgData name="Simeon Sanders -MSDE-" userId="f846bb57-cfcc-40f0-abcc-60eeef09e88b" providerId="ADAL" clId="{4F0D8AF4-0679-4F16-80E5-8F5C4A42B2DC}" dt="2025-10-09T17:33:53.852" v="3861" actId="20577"/>
        <pc:sldMkLst>
          <pc:docMk/>
          <pc:sldMk cId="1087698759" sldId="561"/>
        </pc:sldMkLst>
        <pc:spChg chg="add mod ord">
          <ac:chgData name="Simeon Sanders -MSDE-" userId="f846bb57-cfcc-40f0-abcc-60eeef09e88b" providerId="ADAL" clId="{4F0D8AF4-0679-4F16-80E5-8F5C4A42B2DC}" dt="2025-10-09T17:31:09.725" v="3768" actId="20577"/>
          <ac:spMkLst>
            <pc:docMk/>
            <pc:sldMk cId="1087698759" sldId="561"/>
            <ac:spMk id="4" creationId="{C1681422-1D64-C3D3-163A-CBA91101FAB9}"/>
          </ac:spMkLst>
        </pc:spChg>
        <pc:spChg chg="add mod ord">
          <ac:chgData name="Simeon Sanders -MSDE-" userId="f846bb57-cfcc-40f0-abcc-60eeef09e88b" providerId="ADAL" clId="{4F0D8AF4-0679-4F16-80E5-8F5C4A42B2DC}" dt="2025-10-09T17:14:18.973" v="3194" actId="20577"/>
          <ac:spMkLst>
            <pc:docMk/>
            <pc:sldMk cId="1087698759" sldId="561"/>
            <ac:spMk id="5" creationId="{C070B6D4-29A5-885E-71C4-B8B3A1064741}"/>
          </ac:spMkLst>
        </pc:spChg>
        <pc:spChg chg="add mod">
          <ac:chgData name="Simeon Sanders -MSDE-" userId="f846bb57-cfcc-40f0-abcc-60eeef09e88b" providerId="ADAL" clId="{4F0D8AF4-0679-4F16-80E5-8F5C4A42B2DC}" dt="2025-10-09T17:23:10.628" v="3539" actId="478"/>
          <ac:spMkLst>
            <pc:docMk/>
            <pc:sldMk cId="1087698759" sldId="561"/>
            <ac:spMk id="13" creationId="{D7F414CC-A77C-2089-DAC6-CBA30FA940E4}"/>
          </ac:spMkLst>
        </pc:spChg>
        <pc:graphicFrameChg chg="add del mod modGraphic">
          <ac:chgData name="Simeon Sanders -MSDE-" userId="f846bb57-cfcc-40f0-abcc-60eeef09e88b" providerId="ADAL" clId="{4F0D8AF4-0679-4F16-80E5-8F5C4A42B2DC}" dt="2025-10-09T17:33:53.852" v="3861" actId="20577"/>
          <ac:graphicFrameMkLst>
            <pc:docMk/>
            <pc:sldMk cId="1087698759" sldId="561"/>
            <ac:graphicFrameMk id="9" creationId="{912E0525-2F52-1898-282D-A2F35704372A}"/>
          </ac:graphicFrameMkLst>
        </pc:graphicFrameChg>
      </pc:sldChg>
      <pc:sldChg chg="add del ord">
        <pc:chgData name="Simeon Sanders -MSDE-" userId="f846bb57-cfcc-40f0-abcc-60eeef09e88b" providerId="ADAL" clId="{4F0D8AF4-0679-4F16-80E5-8F5C4A42B2DC}" dt="2025-10-10T14:21:17.107" v="5492" actId="47"/>
        <pc:sldMkLst>
          <pc:docMk/>
          <pc:sldMk cId="917903776" sldId="562"/>
        </pc:sldMkLst>
      </pc:sldChg>
      <pc:sldChg chg="addSp delSp modSp new mod modClrScheme chgLayout">
        <pc:chgData name="Simeon Sanders -MSDE-" userId="f846bb57-cfcc-40f0-abcc-60eeef09e88b" providerId="ADAL" clId="{4F0D8AF4-0679-4F16-80E5-8F5C4A42B2DC}" dt="2025-10-10T18:49:11.665" v="6071" actId="962"/>
        <pc:sldMkLst>
          <pc:docMk/>
          <pc:sldMk cId="1371408438" sldId="563"/>
        </pc:sldMkLst>
        <pc:spChg chg="add mod ord">
          <ac:chgData name="Simeon Sanders -MSDE-" userId="f846bb57-cfcc-40f0-abcc-60eeef09e88b" providerId="ADAL" clId="{4F0D8AF4-0679-4F16-80E5-8F5C4A42B2DC}" dt="2025-10-10T14:33:53.895" v="5636" actId="20577"/>
          <ac:spMkLst>
            <pc:docMk/>
            <pc:sldMk cId="1371408438" sldId="563"/>
            <ac:spMk id="4" creationId="{42562507-05E1-8F6C-6530-856C3315E2CB}"/>
          </ac:spMkLst>
        </pc:spChg>
        <pc:spChg chg="add mod ord">
          <ac:chgData name="Simeon Sanders -MSDE-" userId="f846bb57-cfcc-40f0-abcc-60eeef09e88b" providerId="ADAL" clId="{4F0D8AF4-0679-4F16-80E5-8F5C4A42B2DC}" dt="2025-10-10T13:15:33.055" v="4939" actId="20577"/>
          <ac:spMkLst>
            <pc:docMk/>
            <pc:sldMk cId="1371408438" sldId="563"/>
            <ac:spMk id="5" creationId="{47138EDD-D42A-367B-EC19-F5930FE9EFF3}"/>
          </ac:spMkLst>
        </pc:spChg>
        <pc:spChg chg="add mod ord">
          <ac:chgData name="Simeon Sanders -MSDE-" userId="f846bb57-cfcc-40f0-abcc-60eeef09e88b" providerId="ADAL" clId="{4F0D8AF4-0679-4F16-80E5-8F5C4A42B2DC}" dt="2025-10-10T13:15:21.524" v="4915" actId="700"/>
          <ac:spMkLst>
            <pc:docMk/>
            <pc:sldMk cId="1371408438" sldId="563"/>
            <ac:spMk id="6" creationId="{CC00F74E-187E-0375-AFD0-266284A7A1DC}"/>
          </ac:spMkLst>
        </pc:spChg>
        <pc:spChg chg="add mod">
          <ac:chgData name="Simeon Sanders -MSDE-" userId="f846bb57-cfcc-40f0-abcc-60eeef09e88b" providerId="ADAL" clId="{4F0D8AF4-0679-4F16-80E5-8F5C4A42B2DC}" dt="2025-10-10T14:35:21.189" v="5660" actId="1076"/>
          <ac:spMkLst>
            <pc:docMk/>
            <pc:sldMk cId="1371408438" sldId="563"/>
            <ac:spMk id="15" creationId="{9519B32B-8AB6-749D-0502-7A0D3AE19E6B}"/>
          </ac:spMkLst>
        </pc:spChg>
        <pc:picChg chg="add mod">
          <ac:chgData name="Simeon Sanders -MSDE-" userId="f846bb57-cfcc-40f0-abcc-60eeef09e88b" providerId="ADAL" clId="{4F0D8AF4-0679-4F16-80E5-8F5C4A42B2DC}" dt="2025-10-10T18:49:11.665" v="6071" actId="962"/>
          <ac:picMkLst>
            <pc:docMk/>
            <pc:sldMk cId="1371408438" sldId="563"/>
            <ac:picMk id="11" creationId="{0EF9693B-9CAA-3BE4-CBB0-1FEA3E4C9583}"/>
          </ac:picMkLst>
        </pc:picChg>
      </pc:sldChg>
      <pc:sldChg chg="addSp delSp modSp new mod ord modClrScheme chgLayout">
        <pc:chgData name="Simeon Sanders -MSDE-" userId="f846bb57-cfcc-40f0-abcc-60eeef09e88b" providerId="ADAL" clId="{4F0D8AF4-0679-4F16-80E5-8F5C4A42B2DC}" dt="2025-10-10T14:16:48.460" v="5482" actId="962"/>
        <pc:sldMkLst>
          <pc:docMk/>
          <pc:sldMk cId="3281073870" sldId="564"/>
        </pc:sldMkLst>
        <pc:spChg chg="mod ord">
          <ac:chgData name="Simeon Sanders -MSDE-" userId="f846bb57-cfcc-40f0-abcc-60eeef09e88b" providerId="ADAL" clId="{4F0D8AF4-0679-4F16-80E5-8F5C4A42B2DC}" dt="2025-10-10T13:34:55.672" v="5043" actId="700"/>
          <ac:spMkLst>
            <pc:docMk/>
            <pc:sldMk cId="3281073870" sldId="564"/>
            <ac:spMk id="2" creationId="{8D463B46-27AB-3F3E-E2C1-6531E6AF2054}"/>
          </ac:spMkLst>
        </pc:spChg>
        <pc:spChg chg="mod ord">
          <ac:chgData name="Simeon Sanders -MSDE-" userId="f846bb57-cfcc-40f0-abcc-60eeef09e88b" providerId="ADAL" clId="{4F0D8AF4-0679-4F16-80E5-8F5C4A42B2DC}" dt="2025-10-10T13:34:55.672" v="5043" actId="700"/>
          <ac:spMkLst>
            <pc:docMk/>
            <pc:sldMk cId="3281073870" sldId="564"/>
            <ac:spMk id="3" creationId="{AE2F67F3-8FB9-B4E0-544B-835BEF8BA9B6}"/>
          </ac:spMkLst>
        </pc:spChg>
        <pc:spChg chg="mod ord">
          <ac:chgData name="Simeon Sanders -MSDE-" userId="f846bb57-cfcc-40f0-abcc-60eeef09e88b" providerId="ADAL" clId="{4F0D8AF4-0679-4F16-80E5-8F5C4A42B2DC}" dt="2025-10-10T13:38:04.211" v="5211" actId="20577"/>
          <ac:spMkLst>
            <pc:docMk/>
            <pc:sldMk cId="3281073870" sldId="564"/>
            <ac:spMk id="5" creationId="{ABA3383E-9E5E-9EEA-B9A1-79233664750F}"/>
          </ac:spMkLst>
        </pc:spChg>
        <pc:picChg chg="add mod modCrop">
          <ac:chgData name="Simeon Sanders -MSDE-" userId="f846bb57-cfcc-40f0-abcc-60eeef09e88b" providerId="ADAL" clId="{4F0D8AF4-0679-4F16-80E5-8F5C4A42B2DC}" dt="2025-10-10T14:16:48.460" v="5482" actId="962"/>
          <ac:picMkLst>
            <pc:docMk/>
            <pc:sldMk cId="3281073870" sldId="564"/>
            <ac:picMk id="7" creationId="{4AC2A50B-7F22-9C5A-75FD-2AF3B94A9D64}"/>
          </ac:picMkLst>
        </pc:picChg>
      </pc:sldChg>
      <pc:sldChg chg="add del">
        <pc:chgData name="Simeon Sanders -MSDE-" userId="f846bb57-cfcc-40f0-abcc-60eeef09e88b" providerId="ADAL" clId="{4F0D8AF4-0679-4F16-80E5-8F5C4A42B2DC}" dt="2025-10-14T19:29:20.809" v="6280" actId="2890"/>
        <pc:sldMkLst>
          <pc:docMk/>
          <pc:sldMk cId="47272095" sldId="566"/>
        </pc:sldMkLst>
      </pc:sldChg>
      <pc:sldChg chg="addSp modSp add mod">
        <pc:chgData name="Simeon Sanders -MSDE-" userId="f846bb57-cfcc-40f0-abcc-60eeef09e88b" providerId="ADAL" clId="{4F0D8AF4-0679-4F16-80E5-8F5C4A42B2DC}" dt="2025-10-14T20:52:47.593" v="6477" actId="1076"/>
        <pc:sldMkLst>
          <pc:docMk/>
          <pc:sldMk cId="3636519072" sldId="566"/>
        </pc:sldMkLst>
        <pc:spChg chg="add mod">
          <ac:chgData name="Simeon Sanders -MSDE-" userId="f846bb57-cfcc-40f0-abcc-60eeef09e88b" providerId="ADAL" clId="{4F0D8AF4-0679-4F16-80E5-8F5C4A42B2DC}" dt="2025-10-14T20:52:47.593" v="6477" actId="1076"/>
          <ac:spMkLst>
            <pc:docMk/>
            <pc:sldMk cId="3636519072" sldId="566"/>
            <ac:spMk id="5" creationId="{7DF1DB24-8AC2-7ACC-89FF-2D593F2440DC}"/>
          </ac:spMkLst>
        </pc:spChg>
        <pc:spChg chg="add mod">
          <ac:chgData name="Simeon Sanders -MSDE-" userId="f846bb57-cfcc-40f0-abcc-60eeef09e88b" providerId="ADAL" clId="{4F0D8AF4-0679-4F16-80E5-8F5C4A42B2DC}" dt="2025-10-14T20:52:43.241" v="6476" actId="1076"/>
          <ac:spMkLst>
            <pc:docMk/>
            <pc:sldMk cId="3636519072" sldId="566"/>
            <ac:spMk id="6" creationId="{8775345A-D6C2-CB30-1A32-A12BE08A5523}"/>
          </ac:spMkLst>
        </pc:spChg>
        <pc:graphicFrameChg chg="mod modGraphic">
          <ac:chgData name="Simeon Sanders -MSDE-" userId="f846bb57-cfcc-40f0-abcc-60eeef09e88b" providerId="ADAL" clId="{4F0D8AF4-0679-4F16-80E5-8F5C4A42B2DC}" dt="2025-10-14T20:50:48.489" v="6384" actId="1076"/>
          <ac:graphicFrameMkLst>
            <pc:docMk/>
            <pc:sldMk cId="3636519072" sldId="566"/>
            <ac:graphicFrameMk id="4" creationId="{3CE18CD7-64A0-97B9-7104-655A33C612B1}"/>
          </ac:graphicFrameMkLst>
        </pc:graphicFrameChg>
      </pc:sldChg>
      <pc:sldMasterChg chg="modSldLayout">
        <pc:chgData name="Simeon Sanders -MSDE-" userId="f846bb57-cfcc-40f0-abcc-60eeef09e88b" providerId="ADAL" clId="{4F0D8AF4-0679-4F16-80E5-8F5C4A42B2DC}" dt="2025-10-10T13:38:41.018" v="5212" actId="478"/>
        <pc:sldMasterMkLst>
          <pc:docMk/>
          <pc:sldMasterMk cId="3148875320" sldId="2147483839"/>
        </pc:sldMasterMkLst>
        <pc:sldLayoutChg chg="modSp">
          <pc:chgData name="Simeon Sanders -MSDE-" userId="f846bb57-cfcc-40f0-abcc-60eeef09e88b" providerId="ADAL" clId="{4F0D8AF4-0679-4F16-80E5-8F5C4A42B2DC}" dt="2025-10-10T13:33:18.482" v="5041" actId="404"/>
          <pc:sldLayoutMkLst>
            <pc:docMk/>
            <pc:sldMasterMk cId="3148875320" sldId="2147483839"/>
            <pc:sldLayoutMk cId="4174771266" sldId="2147483840"/>
          </pc:sldLayoutMkLst>
          <pc:spChg chg="mod">
            <ac:chgData name="Simeon Sanders -MSDE-" userId="f846bb57-cfcc-40f0-abcc-60eeef09e88b" providerId="ADAL" clId="{4F0D8AF4-0679-4F16-80E5-8F5C4A42B2DC}" dt="2025-10-10T13:33:18.482" v="5041" actId="404"/>
            <ac:spMkLst>
              <pc:docMk/>
              <pc:sldMasterMk cId="3148875320" sldId="2147483839"/>
              <pc:sldLayoutMk cId="4174771266" sldId="2147483840"/>
              <ac:spMk id="9" creationId="{65DFF0B1-1ED0-4E44-8639-591600493EE9}"/>
            </ac:spMkLst>
          </pc:spChg>
        </pc:sldLayoutChg>
        <pc:sldLayoutChg chg="delSp modSp mod">
          <pc:chgData name="Simeon Sanders -MSDE-" userId="f846bb57-cfcc-40f0-abcc-60eeef09e88b" providerId="ADAL" clId="{4F0D8AF4-0679-4F16-80E5-8F5C4A42B2DC}" dt="2025-10-10T13:38:41.018" v="5212" actId="478"/>
          <pc:sldLayoutMkLst>
            <pc:docMk/>
            <pc:sldMasterMk cId="3148875320" sldId="2147483839"/>
            <pc:sldLayoutMk cId="4217374366" sldId="2147483852"/>
          </pc:sldLayoutMkLst>
          <pc:picChg chg="mod">
            <ac:chgData name="Simeon Sanders -MSDE-" userId="f846bb57-cfcc-40f0-abcc-60eeef09e88b" providerId="ADAL" clId="{4F0D8AF4-0679-4F16-80E5-8F5C4A42B2DC}" dt="2025-10-10T13:35:38.837" v="5064" actId="1037"/>
            <ac:picMkLst>
              <pc:docMk/>
              <pc:sldMasterMk cId="3148875320" sldId="2147483839"/>
              <pc:sldLayoutMk cId="4217374366" sldId="2147483852"/>
              <ac:picMk id="8" creationId="{EE361874-5C7D-8046-B5E9-013E90BB4E21}"/>
            </ac:picMkLst>
          </pc:picChg>
        </pc:sldLayoutChg>
      </pc:sldMasterChg>
    </pc:docChg>
  </pc:docChgLst>
  <pc:docChgLst>
    <pc:chgData name="Kim Leaver" userId="S::kim.leaver_pearson.com#ext#@stateofmaryland.onmicrosoft.com::70a1bb72-b802-41ad-8a81-768ca3ff2dc9" providerId="AD" clId="Web-{E5D099AF-2957-B145-F865-49B2FF2131C8}"/>
    <pc:docChg chg="modSld">
      <pc:chgData name="Kim Leaver" userId="S::kim.leaver_pearson.com#ext#@stateofmaryland.onmicrosoft.com::70a1bb72-b802-41ad-8a81-768ca3ff2dc9" providerId="AD" clId="Web-{E5D099AF-2957-B145-F865-49B2FF2131C8}" dt="2025-10-09T19:38:48.756" v="34" actId="20577"/>
      <pc:docMkLst>
        <pc:docMk/>
      </pc:docMkLst>
      <pc:sldChg chg="modSp">
        <pc:chgData name="Kim Leaver" userId="S::kim.leaver_pearson.com#ext#@stateofmaryland.onmicrosoft.com::70a1bb72-b802-41ad-8a81-768ca3ff2dc9" providerId="AD" clId="Web-{E5D099AF-2957-B145-F865-49B2FF2131C8}" dt="2025-10-09T19:38:48.756" v="34" actId="20577"/>
        <pc:sldMkLst>
          <pc:docMk/>
          <pc:sldMk cId="3664421689" sldId="404"/>
        </pc:sldMkLst>
        <pc:spChg chg="mod">
          <ac:chgData name="Kim Leaver" userId="S::kim.leaver_pearson.com#ext#@stateofmaryland.onmicrosoft.com::70a1bb72-b802-41ad-8a81-768ca3ff2dc9" providerId="AD" clId="Web-{E5D099AF-2957-B145-F865-49B2FF2131C8}" dt="2025-10-09T19:38:48.756" v="34" actId="20577"/>
          <ac:spMkLst>
            <pc:docMk/>
            <pc:sldMk cId="3664421689" sldId="404"/>
            <ac:spMk id="2" creationId="{D890CA4F-D144-020B-6C6B-4F300E664886}"/>
          </ac:spMkLst>
        </pc:spChg>
      </pc:sldChg>
      <pc:sldChg chg="modSp">
        <pc:chgData name="Kim Leaver" userId="S::kim.leaver_pearson.com#ext#@stateofmaryland.onmicrosoft.com::70a1bb72-b802-41ad-8a81-768ca3ff2dc9" providerId="AD" clId="Web-{E5D099AF-2957-B145-F865-49B2FF2131C8}" dt="2025-10-09T19:34:58.180" v="10" actId="20577"/>
        <pc:sldMkLst>
          <pc:docMk/>
          <pc:sldMk cId="3466079784" sldId="486"/>
        </pc:sldMkLst>
        <pc:spChg chg="mod">
          <ac:chgData name="Kim Leaver" userId="S::kim.leaver_pearson.com#ext#@stateofmaryland.onmicrosoft.com::70a1bb72-b802-41ad-8a81-768ca3ff2dc9" providerId="AD" clId="Web-{E5D099AF-2957-B145-F865-49B2FF2131C8}" dt="2025-10-09T19:34:58.180" v="10" actId="20577"/>
          <ac:spMkLst>
            <pc:docMk/>
            <pc:sldMk cId="3466079784" sldId="486"/>
            <ac:spMk id="3" creationId="{C38AC5F2-4666-CD35-B3FB-5DCDBADD3E6E}"/>
          </ac:spMkLst>
        </pc:spChg>
      </pc:sldChg>
    </pc:docChg>
  </pc:docChgLst>
  <pc:docChgLst>
    <pc:chgData name="Kim Leaver" userId="S::kim.leaver_pearson.com#ext#@stateofmaryland.onmicrosoft.com::70a1bb72-b802-41ad-8a81-768ca3ff2dc9" providerId="AD" clId="Web-{A323D807-21DC-D9DC-2D89-5C7A42F6AF4D}"/>
    <pc:docChg chg="addSld delSld modSld sldOrd modSection">
      <pc:chgData name="Kim Leaver" userId="S::kim.leaver_pearson.com#ext#@stateofmaryland.onmicrosoft.com::70a1bb72-b802-41ad-8a81-768ca3ff2dc9" providerId="AD" clId="Web-{A323D807-21DC-D9DC-2D89-5C7A42F6AF4D}" dt="2025-10-08T15:52:11.802" v="172"/>
      <pc:docMkLst>
        <pc:docMk/>
      </pc:docMkLst>
      <pc:sldChg chg="modSp ord">
        <pc:chgData name="Kim Leaver" userId="S::kim.leaver_pearson.com#ext#@stateofmaryland.onmicrosoft.com::70a1bb72-b802-41ad-8a81-768ca3ff2dc9" providerId="AD" clId="Web-{A323D807-21DC-D9DC-2D89-5C7A42F6AF4D}" dt="2025-10-08T15:52:11.802" v="172"/>
        <pc:sldMkLst>
          <pc:docMk/>
          <pc:sldMk cId="1255285924" sldId="505"/>
        </pc:sldMkLst>
        <pc:spChg chg="mod">
          <ac:chgData name="Kim Leaver" userId="S::kim.leaver_pearson.com#ext#@stateofmaryland.onmicrosoft.com::70a1bb72-b802-41ad-8a81-768ca3ff2dc9" providerId="AD" clId="Web-{A323D807-21DC-D9DC-2D89-5C7A42F6AF4D}" dt="2025-10-08T15:40:59.717" v="12" actId="20577"/>
          <ac:spMkLst>
            <pc:docMk/>
            <pc:sldMk cId="1255285924" sldId="505"/>
            <ac:spMk id="11" creationId="{29703266-F882-3A28-9D75-FC3729DE754A}"/>
          </ac:spMkLst>
        </pc:spChg>
      </pc:sldChg>
      <pc:sldChg chg="addSp delSp modSp ord">
        <pc:chgData name="Kim Leaver" userId="S::kim.leaver_pearson.com#ext#@stateofmaryland.onmicrosoft.com::70a1bb72-b802-41ad-8a81-768ca3ff2dc9" providerId="AD" clId="Web-{A323D807-21DC-D9DC-2D89-5C7A42F6AF4D}" dt="2025-10-08T15:52:00.161" v="171" actId="1076"/>
        <pc:sldMkLst>
          <pc:docMk/>
          <pc:sldMk cId="1043099945" sldId="531"/>
        </pc:sldMkLst>
        <pc:spChg chg="mod">
          <ac:chgData name="Kim Leaver" userId="S::kim.leaver_pearson.com#ext#@stateofmaryland.onmicrosoft.com::70a1bb72-b802-41ad-8a81-768ca3ff2dc9" providerId="AD" clId="Web-{A323D807-21DC-D9DC-2D89-5C7A42F6AF4D}" dt="2025-10-08T15:50:54.003" v="100" actId="20577"/>
          <ac:spMkLst>
            <pc:docMk/>
            <pc:sldMk cId="1043099945" sldId="531"/>
            <ac:spMk id="10" creationId="{A9171CFF-5A28-14FB-06A2-657FA7D113A2}"/>
          </ac:spMkLst>
        </pc:spChg>
        <pc:spChg chg="mod">
          <ac:chgData name="Kim Leaver" userId="S::kim.leaver_pearson.com#ext#@stateofmaryland.onmicrosoft.com::70a1bb72-b802-41ad-8a81-768ca3ff2dc9" providerId="AD" clId="Web-{A323D807-21DC-D9DC-2D89-5C7A42F6AF4D}" dt="2025-10-08T15:40:55.326" v="11" actId="20577"/>
          <ac:spMkLst>
            <pc:docMk/>
            <pc:sldMk cId="1043099945" sldId="531"/>
            <ac:spMk id="11" creationId="{A0E59AAC-17AF-54EB-8255-12F75D08CFE9}"/>
          </ac:spMkLst>
        </pc:spChg>
        <pc:spChg chg="mod">
          <ac:chgData name="Kim Leaver" userId="S::kim.leaver_pearson.com#ext#@stateofmaryland.onmicrosoft.com::70a1bb72-b802-41ad-8a81-768ca3ff2dc9" providerId="AD" clId="Web-{A323D807-21DC-D9DC-2D89-5C7A42F6AF4D}" dt="2025-10-08T15:51:34.208" v="163" actId="20577"/>
          <ac:spMkLst>
            <pc:docMk/>
            <pc:sldMk cId="1043099945" sldId="531"/>
            <ac:spMk id="13" creationId="{FB959D9B-F67E-147A-9601-FA67A28ADE08}"/>
          </ac:spMkLst>
        </pc:spChg>
        <pc:picChg chg="add mod ord">
          <ac:chgData name="Kim Leaver" userId="S::kim.leaver_pearson.com#ext#@stateofmaryland.onmicrosoft.com::70a1bb72-b802-41ad-8a81-768ca3ff2dc9" providerId="AD" clId="Web-{A323D807-21DC-D9DC-2D89-5C7A42F6AF4D}" dt="2025-10-08T15:52:00.161" v="171" actId="1076"/>
          <ac:picMkLst>
            <pc:docMk/>
            <pc:sldMk cId="1043099945" sldId="531"/>
            <ac:picMk id="14" creationId="{27067B06-EE92-73D2-67C5-7EB38FFA03E7}"/>
          </ac:picMkLst>
        </pc:picChg>
      </pc:sldChg>
      <pc:sldChg chg="delSp add del ord replId">
        <pc:chgData name="Kim Leaver" userId="S::kim.leaver_pearson.com#ext#@stateofmaryland.onmicrosoft.com::70a1bb72-b802-41ad-8a81-768ca3ff2dc9" providerId="AD" clId="Web-{A323D807-21DC-D9DC-2D89-5C7A42F6AF4D}" dt="2025-10-08T15:25:16.392" v="4"/>
        <pc:sldMkLst>
          <pc:docMk/>
          <pc:sldMk cId="339391189" sldId="548"/>
        </pc:sldMkLst>
      </pc:sldChg>
      <pc:sldChg chg="del">
        <pc:chgData name="Kim Leaver" userId="S::kim.leaver_pearson.com#ext#@stateofmaryland.onmicrosoft.com::70a1bb72-b802-41ad-8a81-768ca3ff2dc9" providerId="AD" clId="Web-{A323D807-21DC-D9DC-2D89-5C7A42F6AF4D}" dt="2025-10-08T15:24:51.314" v="0"/>
        <pc:sldMkLst>
          <pc:docMk/>
          <pc:sldMk cId="814718056" sldId="548"/>
        </pc:sldMkLst>
      </pc:sldChg>
      <pc:sldChg chg="add replId">
        <pc:chgData name="Kim Leaver" userId="S::kim.leaver_pearson.com#ext#@stateofmaryland.onmicrosoft.com::70a1bb72-b802-41ad-8a81-768ca3ff2dc9" providerId="AD" clId="Web-{A323D807-21DC-D9DC-2D89-5C7A42F6AF4D}" dt="2025-10-08T15:25:32.283" v="5"/>
        <pc:sldMkLst>
          <pc:docMk/>
          <pc:sldMk cId="2264062494" sldId="548"/>
        </pc:sldMkLst>
      </pc:sldChg>
      <pc:sldChg chg="add replId">
        <pc:chgData name="Kim Leaver" userId="S::kim.leaver_pearson.com#ext#@stateofmaryland.onmicrosoft.com::70a1bb72-b802-41ad-8a81-768ca3ff2dc9" providerId="AD" clId="Web-{A323D807-21DC-D9DC-2D89-5C7A42F6AF4D}" dt="2025-10-08T15:50:39.659" v="91"/>
        <pc:sldMkLst>
          <pc:docMk/>
          <pc:sldMk cId="3170263914" sldId="549"/>
        </pc:sldMkLst>
      </pc:sldChg>
    </pc:docChg>
  </pc:docChgLst>
  <pc:docChgLst>
    <pc:chgData name="Kim Leaver" userId="S::kim.leaver_pearson.com#ext#@stateofmaryland.onmicrosoft.com::70a1bb72-b802-41ad-8a81-768ca3ff2dc9" providerId="AD" clId="Web-{81427DF4-60C5-C55E-EAB6-06779DE57B17}"/>
    <pc:docChg chg="addSld delSld modSld sldOrd modSection">
      <pc:chgData name="Kim Leaver" userId="S::kim.leaver_pearson.com#ext#@stateofmaryland.onmicrosoft.com::70a1bb72-b802-41ad-8a81-768ca3ff2dc9" providerId="AD" clId="Web-{81427DF4-60C5-C55E-EAB6-06779DE57B17}" dt="2025-10-09T19:33:14.445" v="871" actId="20577"/>
      <pc:docMkLst>
        <pc:docMk/>
      </pc:docMkLst>
      <pc:sldChg chg="modSp">
        <pc:chgData name="Kim Leaver" userId="S::kim.leaver_pearson.com#ext#@stateofmaryland.onmicrosoft.com::70a1bb72-b802-41ad-8a81-768ca3ff2dc9" providerId="AD" clId="Web-{81427DF4-60C5-C55E-EAB6-06779DE57B17}" dt="2025-10-09T13:49:11.022" v="12" actId="20577"/>
        <pc:sldMkLst>
          <pc:docMk/>
          <pc:sldMk cId="2900537850" sldId="429"/>
        </pc:sldMkLst>
        <pc:spChg chg="mod">
          <ac:chgData name="Kim Leaver" userId="S::kim.leaver_pearson.com#ext#@stateofmaryland.onmicrosoft.com::70a1bb72-b802-41ad-8a81-768ca3ff2dc9" providerId="AD" clId="Web-{81427DF4-60C5-C55E-EAB6-06779DE57B17}" dt="2025-10-09T13:49:11.022" v="12" actId="20577"/>
          <ac:spMkLst>
            <pc:docMk/>
            <pc:sldMk cId="2900537850" sldId="429"/>
            <ac:spMk id="3" creationId="{5A27DFEC-2BF4-C1BE-80C4-A071F73F4C84}"/>
          </ac:spMkLst>
        </pc:spChg>
      </pc:sldChg>
      <pc:sldChg chg="modSp del">
        <pc:chgData name="Kim Leaver" userId="S::kim.leaver_pearson.com#ext#@stateofmaryland.onmicrosoft.com::70a1bb72-b802-41ad-8a81-768ca3ff2dc9" providerId="AD" clId="Web-{81427DF4-60C5-C55E-EAB6-06779DE57B17}" dt="2025-10-09T14:19:56.843" v="613"/>
        <pc:sldMkLst>
          <pc:docMk/>
          <pc:sldMk cId="295267687" sldId="528"/>
        </pc:sldMkLst>
      </pc:sldChg>
      <pc:sldChg chg="modSp">
        <pc:chgData name="Kim Leaver" userId="S::kim.leaver_pearson.com#ext#@stateofmaryland.onmicrosoft.com::70a1bb72-b802-41ad-8a81-768ca3ff2dc9" providerId="AD" clId="Web-{81427DF4-60C5-C55E-EAB6-06779DE57B17}" dt="2025-10-09T14:29:09.118" v="617"/>
        <pc:sldMkLst>
          <pc:docMk/>
          <pc:sldMk cId="1043099945" sldId="531"/>
        </pc:sldMkLst>
        <pc:picChg chg="mod">
          <ac:chgData name="Kim Leaver" userId="S::kim.leaver_pearson.com#ext#@stateofmaryland.onmicrosoft.com::70a1bb72-b802-41ad-8a81-768ca3ff2dc9" providerId="AD" clId="Web-{81427DF4-60C5-C55E-EAB6-06779DE57B17}" dt="2025-10-09T14:29:09.118" v="617"/>
          <ac:picMkLst>
            <pc:docMk/>
            <pc:sldMk cId="1043099945" sldId="531"/>
            <ac:picMk id="14" creationId="{27067B06-EE92-73D2-67C5-7EB38FFA03E7}"/>
          </ac:picMkLst>
        </pc:picChg>
      </pc:sldChg>
      <pc:sldChg chg="modSp">
        <pc:chgData name="Kim Leaver" userId="S::kim.leaver_pearson.com#ext#@stateofmaryland.onmicrosoft.com::70a1bb72-b802-41ad-8a81-768ca3ff2dc9" providerId="AD" clId="Web-{81427DF4-60C5-C55E-EAB6-06779DE57B17}" dt="2025-10-09T14:29:05.962" v="616"/>
        <pc:sldMkLst>
          <pc:docMk/>
          <pc:sldMk cId="3170263914" sldId="549"/>
        </pc:sldMkLst>
        <pc:picChg chg="mod">
          <ac:chgData name="Kim Leaver" userId="S::kim.leaver_pearson.com#ext#@stateofmaryland.onmicrosoft.com::70a1bb72-b802-41ad-8a81-768ca3ff2dc9" providerId="AD" clId="Web-{81427DF4-60C5-C55E-EAB6-06779DE57B17}" dt="2025-10-09T14:29:03.727" v="615"/>
          <ac:picMkLst>
            <pc:docMk/>
            <pc:sldMk cId="3170263914" sldId="549"/>
            <ac:picMk id="5" creationId="{348B0DF8-6C65-CDF5-B953-31B70D7756A4}"/>
          </ac:picMkLst>
        </pc:picChg>
        <pc:picChg chg="mod">
          <ac:chgData name="Kim Leaver" userId="S::kim.leaver_pearson.com#ext#@stateofmaryland.onmicrosoft.com::70a1bb72-b802-41ad-8a81-768ca3ff2dc9" providerId="AD" clId="Web-{81427DF4-60C5-C55E-EAB6-06779DE57B17}" dt="2025-10-09T14:29:05.962" v="616"/>
          <ac:picMkLst>
            <pc:docMk/>
            <pc:sldMk cId="3170263914" sldId="549"/>
            <ac:picMk id="8" creationId="{E11D060F-39F1-B161-DA55-AC3D74E87150}"/>
          </ac:picMkLst>
        </pc:picChg>
      </pc:sldChg>
      <pc:sldChg chg="addSp delSp modSp add ord replId">
        <pc:chgData name="Kim Leaver" userId="S::kim.leaver_pearson.com#ext#@stateofmaryland.onmicrosoft.com::70a1bb72-b802-41ad-8a81-768ca3ff2dc9" providerId="AD" clId="Web-{81427DF4-60C5-C55E-EAB6-06779DE57B17}" dt="2025-10-09T16:50:41.085" v="855"/>
        <pc:sldMkLst>
          <pc:docMk/>
          <pc:sldMk cId="23390280" sldId="553"/>
        </pc:sldMkLst>
        <pc:spChg chg="mod">
          <ac:chgData name="Kim Leaver" userId="S::kim.leaver_pearson.com#ext#@stateofmaryland.onmicrosoft.com::70a1bb72-b802-41ad-8a81-768ca3ff2dc9" providerId="AD" clId="Web-{81427DF4-60C5-C55E-EAB6-06779DE57B17}" dt="2025-10-09T14:18:14.592" v="579" actId="20577"/>
          <ac:spMkLst>
            <pc:docMk/>
            <pc:sldMk cId="23390280" sldId="553"/>
            <ac:spMk id="10" creationId="{2523EA74-D22E-E6B7-C202-D8A17C23A803}"/>
          </ac:spMkLst>
        </pc:spChg>
      </pc:sldChg>
      <pc:sldChg chg="add del replId">
        <pc:chgData name="Kim Leaver" userId="S::kim.leaver_pearson.com#ext#@stateofmaryland.onmicrosoft.com::70a1bb72-b802-41ad-8a81-768ca3ff2dc9" providerId="AD" clId="Web-{81427DF4-60C5-C55E-EAB6-06779DE57B17}" dt="2025-10-09T13:50:17.446" v="14"/>
        <pc:sldMkLst>
          <pc:docMk/>
          <pc:sldMk cId="3981569934" sldId="553"/>
        </pc:sldMkLst>
      </pc:sldChg>
      <pc:sldChg chg="modSp add replId">
        <pc:chgData name="Kim Leaver" userId="S::kim.leaver_pearson.com#ext#@stateofmaryland.onmicrosoft.com::70a1bb72-b802-41ad-8a81-768ca3ff2dc9" providerId="AD" clId="Web-{81427DF4-60C5-C55E-EAB6-06779DE57B17}" dt="2025-10-09T14:43:07.427" v="849" actId="20577"/>
        <pc:sldMkLst>
          <pc:docMk/>
          <pc:sldMk cId="3188033778" sldId="554"/>
        </pc:sldMkLst>
        <pc:spChg chg="mod">
          <ac:chgData name="Kim Leaver" userId="S::kim.leaver_pearson.com#ext#@stateofmaryland.onmicrosoft.com::70a1bb72-b802-41ad-8a81-768ca3ff2dc9" providerId="AD" clId="Web-{81427DF4-60C5-C55E-EAB6-06779DE57B17}" dt="2025-10-09T14:31:22.463" v="635" actId="20577"/>
          <ac:spMkLst>
            <pc:docMk/>
            <pc:sldMk cId="3188033778" sldId="554"/>
            <ac:spMk id="10" creationId="{BC2FD7B1-2C2E-7A8C-51A4-CA8B694686F8}"/>
          </ac:spMkLst>
        </pc:spChg>
        <pc:spChg chg="mod">
          <ac:chgData name="Kim Leaver" userId="S::kim.leaver_pearson.com#ext#@stateofmaryland.onmicrosoft.com::70a1bb72-b802-41ad-8a81-768ca3ff2dc9" providerId="AD" clId="Web-{81427DF4-60C5-C55E-EAB6-06779DE57B17}" dt="2025-10-09T14:43:07.427" v="849" actId="20577"/>
          <ac:spMkLst>
            <pc:docMk/>
            <pc:sldMk cId="3188033778" sldId="554"/>
            <ac:spMk id="13" creationId="{F7FD3399-CF94-BC7A-D5BA-B0E3CF6CB7C4}"/>
          </ac:spMkLst>
        </pc:spChg>
      </pc:sldChg>
      <pc:sldChg chg="addSp modSp add replId">
        <pc:chgData name="Kim Leaver" userId="S::kim.leaver_pearson.com#ext#@stateofmaryland.onmicrosoft.com::70a1bb72-b802-41ad-8a81-768ca3ff2dc9" providerId="AD" clId="Web-{81427DF4-60C5-C55E-EAB6-06779DE57B17}" dt="2025-10-09T14:29:12.165" v="618"/>
        <pc:sldMkLst>
          <pc:docMk/>
          <pc:sldMk cId="1494122129" sldId="555"/>
        </pc:sldMkLst>
        <pc:spChg chg="mod">
          <ac:chgData name="Kim Leaver" userId="S::kim.leaver_pearson.com#ext#@stateofmaryland.onmicrosoft.com::70a1bb72-b802-41ad-8a81-768ca3ff2dc9" providerId="AD" clId="Web-{81427DF4-60C5-C55E-EAB6-06779DE57B17}" dt="2025-10-09T14:19:07.655" v="608" actId="20577"/>
          <ac:spMkLst>
            <pc:docMk/>
            <pc:sldMk cId="1494122129" sldId="555"/>
            <ac:spMk id="4" creationId="{9904CABE-8D7C-FB91-C6C1-8AF0748A38FA}"/>
          </ac:spMkLst>
        </pc:spChg>
        <pc:spChg chg="mod">
          <ac:chgData name="Kim Leaver" userId="S::kim.leaver_pearson.com#ext#@stateofmaryland.onmicrosoft.com::70a1bb72-b802-41ad-8a81-768ca3ff2dc9" providerId="AD" clId="Web-{81427DF4-60C5-C55E-EAB6-06779DE57B17}" dt="2025-10-09T14:19:46.828" v="612" actId="20577"/>
          <ac:spMkLst>
            <pc:docMk/>
            <pc:sldMk cId="1494122129" sldId="555"/>
            <ac:spMk id="10" creationId="{93DED661-0B44-2645-231F-AB88D756CC7A}"/>
          </ac:spMkLst>
        </pc:spChg>
        <pc:spChg chg="mod">
          <ac:chgData name="Kim Leaver" userId="S::kim.leaver_pearson.com#ext#@stateofmaryland.onmicrosoft.com::70a1bb72-b802-41ad-8a81-768ca3ff2dc9" providerId="AD" clId="Web-{81427DF4-60C5-C55E-EAB6-06779DE57B17}" dt="2025-10-09T14:19:05.546" v="607" actId="20577"/>
          <ac:spMkLst>
            <pc:docMk/>
            <pc:sldMk cId="1494122129" sldId="555"/>
            <ac:spMk id="13" creationId="{9F35BBEA-3703-CF37-DC5C-DFB663AF284C}"/>
          </ac:spMkLst>
        </pc:spChg>
        <pc:picChg chg="add mod">
          <ac:chgData name="Kim Leaver" userId="S::kim.leaver_pearson.com#ext#@stateofmaryland.onmicrosoft.com::70a1bb72-b802-41ad-8a81-768ca3ff2dc9" providerId="AD" clId="Web-{81427DF4-60C5-C55E-EAB6-06779DE57B17}" dt="2025-10-09T14:29:12.165" v="618"/>
          <ac:picMkLst>
            <pc:docMk/>
            <pc:sldMk cId="1494122129" sldId="555"/>
            <ac:picMk id="2" creationId="{20088465-512F-18CC-65BB-8615AEBCE04C}"/>
          </ac:picMkLst>
        </pc:picChg>
      </pc:sldChg>
      <pc:sldChg chg="addSp delSp modSp add replId">
        <pc:chgData name="Kim Leaver" userId="S::kim.leaver_pearson.com#ext#@stateofmaryland.onmicrosoft.com::70a1bb72-b802-41ad-8a81-768ca3ff2dc9" providerId="AD" clId="Web-{81427DF4-60C5-C55E-EAB6-06779DE57B17}" dt="2025-10-09T19:33:14.445" v="871" actId="20577"/>
        <pc:sldMkLst>
          <pc:docMk/>
          <pc:sldMk cId="3473236117" sldId="557"/>
        </pc:sldMkLst>
        <pc:spChg chg="add mod">
          <ac:chgData name="Kim Leaver" userId="S::kim.leaver_pearson.com#ext#@stateofmaryland.onmicrosoft.com::70a1bb72-b802-41ad-8a81-768ca3ff2dc9" providerId="AD" clId="Web-{81427DF4-60C5-C55E-EAB6-06779DE57B17}" dt="2025-10-09T15:03:32.261" v="852"/>
          <ac:spMkLst>
            <pc:docMk/>
            <pc:sldMk cId="3473236117" sldId="557"/>
            <ac:spMk id="4" creationId="{57A2AF74-8BB5-4A76-0345-9F9E0668AF33}"/>
          </ac:spMkLst>
        </pc:spChg>
        <pc:spChg chg="mod">
          <ac:chgData name="Kim Leaver" userId="S::kim.leaver_pearson.com#ext#@stateofmaryland.onmicrosoft.com::70a1bb72-b802-41ad-8a81-768ca3ff2dc9" providerId="AD" clId="Web-{81427DF4-60C5-C55E-EAB6-06779DE57B17}" dt="2025-10-09T19:33:14.445" v="871" actId="20577"/>
          <ac:spMkLst>
            <pc:docMk/>
            <pc:sldMk cId="3473236117" sldId="557"/>
            <ac:spMk id="13" creationId="{C63A5F56-CDD9-E1F4-6C66-18B15BD13DAD}"/>
          </ac:spMkLst>
        </pc:spChg>
      </pc:sldChg>
    </pc:docChg>
  </pc:docChgLst>
  <pc:docChgLst>
    <pc:chgData name="Kim Leaver" userId="S::kim.leaver_pearson.com#ext#@stateofmaryland.onmicrosoft.com::70a1bb72-b802-41ad-8a81-768ca3ff2dc9" providerId="AD" clId="Web-{83741A92-A27C-2B9A-B65E-FC7741A74DDD}"/>
    <pc:docChg chg="modSld">
      <pc:chgData name="Kim Leaver" userId="S::kim.leaver_pearson.com#ext#@stateofmaryland.onmicrosoft.com::70a1bb72-b802-41ad-8a81-768ca3ff2dc9" providerId="AD" clId="Web-{83741A92-A27C-2B9A-B65E-FC7741A74DDD}" dt="2025-10-10T17:17:46.527" v="323" actId="1076"/>
      <pc:docMkLst>
        <pc:docMk/>
      </pc:docMkLst>
      <pc:sldChg chg="addSp delSp modSp">
        <pc:chgData name="Kim Leaver" userId="S::kim.leaver_pearson.com#ext#@stateofmaryland.onmicrosoft.com::70a1bb72-b802-41ad-8a81-768ca3ff2dc9" providerId="AD" clId="Web-{83741A92-A27C-2B9A-B65E-FC7741A74DDD}" dt="2025-10-10T17:17:46.527" v="323" actId="1076"/>
        <pc:sldMkLst>
          <pc:docMk/>
          <pc:sldMk cId="3092716560" sldId="515"/>
        </pc:sldMkLst>
        <pc:picChg chg="add mod ord">
          <ac:chgData name="Kim Leaver" userId="S::kim.leaver_pearson.com#ext#@stateofmaryland.onmicrosoft.com::70a1bb72-b802-41ad-8a81-768ca3ff2dc9" providerId="AD" clId="Web-{83741A92-A27C-2B9A-B65E-FC7741A74DDD}" dt="2025-10-10T17:17:46.527" v="323" actId="1076"/>
          <ac:picMkLst>
            <pc:docMk/>
            <pc:sldMk cId="3092716560" sldId="515"/>
            <ac:picMk id="9" creationId="{71AD8E14-9E80-63D3-95F9-1CFE9E71C3AF}"/>
          </ac:picMkLst>
        </pc:picChg>
      </pc:sldChg>
      <pc:sldChg chg="modSp">
        <pc:chgData name="Kim Leaver" userId="S::kim.leaver_pearson.com#ext#@stateofmaryland.onmicrosoft.com::70a1bb72-b802-41ad-8a81-768ca3ff2dc9" providerId="AD" clId="Web-{83741A92-A27C-2B9A-B65E-FC7741A74DDD}" dt="2025-10-10T16:06:06.570" v="4" actId="20577"/>
        <pc:sldMkLst>
          <pc:docMk/>
          <pc:sldMk cId="1043099945" sldId="531"/>
        </pc:sldMkLst>
        <pc:spChg chg="mod">
          <ac:chgData name="Kim Leaver" userId="S::kim.leaver_pearson.com#ext#@stateofmaryland.onmicrosoft.com::70a1bb72-b802-41ad-8a81-768ca3ff2dc9" providerId="AD" clId="Web-{83741A92-A27C-2B9A-B65E-FC7741A74DDD}" dt="2025-10-10T16:06:06.570" v="4" actId="20577"/>
          <ac:spMkLst>
            <pc:docMk/>
            <pc:sldMk cId="1043099945" sldId="531"/>
            <ac:spMk id="13" creationId="{FB959D9B-F67E-147A-9601-FA67A28ADE08}"/>
          </ac:spMkLst>
        </pc:spChg>
      </pc:sldChg>
      <pc:sldChg chg="modSp">
        <pc:chgData name="Kim Leaver" userId="S::kim.leaver_pearson.com#ext#@stateofmaryland.onmicrosoft.com::70a1bb72-b802-41ad-8a81-768ca3ff2dc9" providerId="AD" clId="Web-{83741A92-A27C-2B9A-B65E-FC7741A74DDD}" dt="2025-10-10T16:29:56.600" v="312" actId="20577"/>
        <pc:sldMkLst>
          <pc:docMk/>
          <pc:sldMk cId="115249769" sldId="565"/>
        </pc:sldMkLst>
        <pc:spChg chg="mod">
          <ac:chgData name="Kim Leaver" userId="S::kim.leaver_pearson.com#ext#@stateofmaryland.onmicrosoft.com::70a1bb72-b802-41ad-8a81-768ca3ff2dc9" providerId="AD" clId="Web-{83741A92-A27C-2B9A-B65E-FC7741A74DDD}" dt="2025-10-10T16:29:56.600" v="312" actId="20577"/>
          <ac:spMkLst>
            <pc:docMk/>
            <pc:sldMk cId="115249769" sldId="565"/>
            <ac:spMk id="13" creationId="{A34065BE-A0A1-D7A0-D37E-8B6EA12E23D6}"/>
          </ac:spMkLst>
        </pc:spChg>
      </pc:sldChg>
    </pc:docChg>
  </pc:docChgLst>
  <pc:docChgLst>
    <pc:chgData name="Kim Carson" userId="de14b135-9c66-41a3-89f5-901129e83cf1" providerId="ADAL" clId="{E45323B5-93A9-4093-9DBB-5B8ADDDD853B}"/>
    <pc:docChg chg="modMainMaster">
      <pc:chgData name="Kim Carson" userId="de14b135-9c66-41a3-89f5-901129e83cf1" providerId="ADAL" clId="{E45323B5-93A9-4093-9DBB-5B8ADDDD853B}" dt="2025-10-06T15:27:39.896" v="21" actId="14100"/>
      <pc:docMkLst>
        <pc:docMk/>
      </pc:docMkLst>
      <pc:sldMasterChg chg="modSp mod">
        <pc:chgData name="Kim Carson" userId="de14b135-9c66-41a3-89f5-901129e83cf1" providerId="ADAL" clId="{E45323B5-93A9-4093-9DBB-5B8ADDDD853B}" dt="2025-10-06T15:27:39.896" v="21" actId="14100"/>
        <pc:sldMasterMkLst>
          <pc:docMk/>
          <pc:sldMasterMk cId="3148875320" sldId="2147483839"/>
        </pc:sldMasterMkLst>
        <pc:spChg chg="mod">
          <ac:chgData name="Kim Carson" userId="de14b135-9c66-41a3-89f5-901129e83cf1" providerId="ADAL" clId="{E45323B5-93A9-4093-9DBB-5B8ADDDD853B}" dt="2025-10-06T15:27:39.896" v="21" actId="14100"/>
          <ac:spMkLst>
            <pc:docMk/>
            <pc:sldMasterMk cId="3148875320" sldId="2147483839"/>
            <ac:spMk id="19" creationId="{A80A1D79-9A04-E89D-76FF-5A8241ADABAB}"/>
          </ac:spMkLst>
        </pc:spChg>
      </pc:sldMasterChg>
      <pc:sldMasterChg chg="modSp mod">
        <pc:chgData name="Kim Carson" userId="de14b135-9c66-41a3-89f5-901129e83cf1" providerId="ADAL" clId="{E45323B5-93A9-4093-9DBB-5B8ADDDD853B}" dt="2025-10-06T15:25:11.189" v="19" actId="14100"/>
        <pc:sldMasterMkLst>
          <pc:docMk/>
          <pc:sldMasterMk cId="36939359" sldId="2147483933"/>
        </pc:sldMasterMkLst>
        <pc:spChg chg="mod">
          <ac:chgData name="Kim Carson" userId="de14b135-9c66-41a3-89f5-901129e83cf1" providerId="ADAL" clId="{E45323B5-93A9-4093-9DBB-5B8ADDDD853B}" dt="2025-10-06T15:25:11.189" v="19" actId="14100"/>
          <ac:spMkLst>
            <pc:docMk/>
            <pc:sldMasterMk cId="36939359" sldId="2147483933"/>
            <ac:spMk id="10" creationId="{C8628795-956B-2ED2-7A59-99364F65DBFD}"/>
          </ac:spMkLst>
        </pc:spChg>
      </pc:sldMasterChg>
    </pc:docChg>
  </pc:docChgLst>
  <pc:docChgLst>
    <pc:chgData name="Kim Leaver" userId="S::kim.leaver_pearson.com#ext#@stateofmaryland.onmicrosoft.com::70a1bb72-b802-41ad-8a81-768ca3ff2dc9" providerId="AD" clId="Web-{01F4C7B8-52F6-1EE9-E83C-68CCC1F65B7D}"/>
    <pc:docChg chg="addSld modSld modSection">
      <pc:chgData name="Kim Leaver" userId="S::kim.leaver_pearson.com#ext#@stateofmaryland.onmicrosoft.com::70a1bb72-b802-41ad-8a81-768ca3ff2dc9" providerId="AD" clId="Web-{01F4C7B8-52F6-1EE9-E83C-68CCC1F65B7D}" dt="2025-10-06T14:42:34.161" v="91" actId="14100"/>
      <pc:docMkLst>
        <pc:docMk/>
      </pc:docMkLst>
      <pc:sldChg chg="addSp delSp modSp">
        <pc:chgData name="Kim Leaver" userId="S::kim.leaver_pearson.com#ext#@stateofmaryland.onmicrosoft.com::70a1bb72-b802-41ad-8a81-768ca3ff2dc9" providerId="AD" clId="Web-{01F4C7B8-52F6-1EE9-E83C-68CCC1F65B7D}" dt="2025-10-06T14:40:16.145" v="75"/>
        <pc:sldMkLst>
          <pc:docMk/>
          <pc:sldMk cId="134209669" sldId="512"/>
        </pc:sldMkLst>
      </pc:sldChg>
      <pc:sldChg chg="addSp delSp modSp">
        <pc:chgData name="Kim Leaver" userId="S::kim.leaver_pearson.com#ext#@stateofmaryland.onmicrosoft.com::70a1bb72-b802-41ad-8a81-768ca3ff2dc9" providerId="AD" clId="Web-{01F4C7B8-52F6-1EE9-E83C-68CCC1F65B7D}" dt="2025-10-06T14:40:22.551" v="77"/>
        <pc:sldMkLst>
          <pc:docMk/>
          <pc:sldMk cId="3168527604" sldId="524"/>
        </pc:sldMkLst>
      </pc:sldChg>
      <pc:sldChg chg="addSp delSp modSp add replId">
        <pc:chgData name="Kim Leaver" userId="S::kim.leaver_pearson.com#ext#@stateofmaryland.onmicrosoft.com::70a1bb72-b802-41ad-8a81-768ca3ff2dc9" providerId="AD" clId="Web-{01F4C7B8-52F6-1EE9-E83C-68CCC1F65B7D}" dt="2025-10-06T14:42:34.161" v="91" actId="14100"/>
        <pc:sldMkLst>
          <pc:docMk/>
          <pc:sldMk cId="2565798267" sldId="529"/>
        </pc:sldMkLst>
        <pc:spChg chg="mod">
          <ac:chgData name="Kim Leaver" userId="S::kim.leaver_pearson.com#ext#@stateofmaryland.onmicrosoft.com::70a1bb72-b802-41ad-8a81-768ca3ff2dc9" providerId="AD" clId="Web-{01F4C7B8-52F6-1EE9-E83C-68CCC1F65B7D}" dt="2025-10-06T14:42:34.083" v="90" actId="20577"/>
          <ac:spMkLst>
            <pc:docMk/>
            <pc:sldMk cId="2565798267" sldId="529"/>
            <ac:spMk id="13" creationId="{E8A0DA17-14E0-BE11-1607-43ABB9846AC7}"/>
          </ac:spMkLst>
        </pc:spChg>
        <pc:picChg chg="add mod ord">
          <ac:chgData name="Kim Leaver" userId="S::kim.leaver_pearson.com#ext#@stateofmaryland.onmicrosoft.com::70a1bb72-b802-41ad-8a81-768ca3ff2dc9" providerId="AD" clId="Web-{01F4C7B8-52F6-1EE9-E83C-68CCC1F65B7D}" dt="2025-10-06T14:42:34.161" v="91" actId="14100"/>
          <ac:picMkLst>
            <pc:docMk/>
            <pc:sldMk cId="2565798267" sldId="529"/>
            <ac:picMk id="2" creationId="{0DF62CE0-7428-154B-9DEF-D8A22DC18235}"/>
          </ac:picMkLst>
        </pc:picChg>
      </pc:sldChg>
    </pc:docChg>
  </pc:docChgLst>
  <pc:docChgLst>
    <pc:chgData name="Kim Leaver" userId="S::kim.leaver_pearson.com#ext#@stateofmaryland.onmicrosoft.com::70a1bb72-b802-41ad-8a81-768ca3ff2dc9" providerId="AD" clId="Web-{37292458-EF2D-D029-B7DE-D79B84947FE5}"/>
    <pc:docChg chg="addSld delSld modSld sldOrd modSection">
      <pc:chgData name="Kim Leaver" userId="S::kim.leaver_pearson.com#ext#@stateofmaryland.onmicrosoft.com::70a1bb72-b802-41ad-8a81-768ca3ff2dc9" providerId="AD" clId="Web-{37292458-EF2D-D029-B7DE-D79B84947FE5}" dt="2025-09-30T22:27:08.652" v="204" actId="1076"/>
      <pc:docMkLst>
        <pc:docMk/>
      </pc:docMkLst>
      <pc:sldChg chg="modSp">
        <pc:chgData name="Kim Leaver" userId="S::kim.leaver_pearson.com#ext#@stateofmaryland.onmicrosoft.com::70a1bb72-b802-41ad-8a81-768ca3ff2dc9" providerId="AD" clId="Web-{37292458-EF2D-D029-B7DE-D79B84947FE5}" dt="2025-09-30T22:27:08.652" v="204" actId="1076"/>
        <pc:sldMkLst>
          <pc:docMk/>
          <pc:sldMk cId="977641544" sldId="418"/>
        </pc:sldMkLst>
        <pc:spChg chg="mod">
          <ac:chgData name="Kim Leaver" userId="S::kim.leaver_pearson.com#ext#@stateofmaryland.onmicrosoft.com::70a1bb72-b802-41ad-8a81-768ca3ff2dc9" providerId="AD" clId="Web-{37292458-EF2D-D029-B7DE-D79B84947FE5}" dt="2025-09-30T22:27:04.948" v="202" actId="20577"/>
          <ac:spMkLst>
            <pc:docMk/>
            <pc:sldMk cId="977641544" sldId="418"/>
            <ac:spMk id="13" creationId="{8149E57D-3003-019C-9E06-6715EB6BDBAA}"/>
          </ac:spMkLst>
        </pc:spChg>
        <pc:picChg chg="mod">
          <ac:chgData name="Kim Leaver" userId="S::kim.leaver_pearson.com#ext#@stateofmaryland.onmicrosoft.com::70a1bb72-b802-41ad-8a81-768ca3ff2dc9" providerId="AD" clId="Web-{37292458-EF2D-D029-B7DE-D79B84947FE5}" dt="2025-09-30T22:27:08.652" v="204" actId="1076"/>
          <ac:picMkLst>
            <pc:docMk/>
            <pc:sldMk cId="977641544" sldId="418"/>
            <ac:picMk id="2" creationId="{AF7DDE09-8B3C-F97E-8D71-59385E2E408B}"/>
          </ac:picMkLst>
        </pc:picChg>
      </pc:sldChg>
      <pc:sldChg chg="ord">
        <pc:chgData name="Kim Leaver" userId="S::kim.leaver_pearson.com#ext#@stateofmaryland.onmicrosoft.com::70a1bb72-b802-41ad-8a81-768ca3ff2dc9" providerId="AD" clId="Web-{37292458-EF2D-D029-B7DE-D79B84947FE5}" dt="2025-09-30T22:15:40.539" v="161"/>
        <pc:sldMkLst>
          <pc:docMk/>
          <pc:sldMk cId="896236521" sldId="420"/>
        </pc:sldMkLst>
      </pc:sldChg>
      <pc:sldChg chg="modSp">
        <pc:chgData name="Kim Leaver" userId="S::kim.leaver_pearson.com#ext#@stateofmaryland.onmicrosoft.com::70a1bb72-b802-41ad-8a81-768ca3ff2dc9" providerId="AD" clId="Web-{37292458-EF2D-D029-B7DE-D79B84947FE5}" dt="2025-09-30T22:24:16.225" v="187" actId="20577"/>
        <pc:sldMkLst>
          <pc:docMk/>
          <pc:sldMk cId="1444901345" sldId="421"/>
        </pc:sldMkLst>
        <pc:spChg chg="mod">
          <ac:chgData name="Kim Leaver" userId="S::kim.leaver_pearson.com#ext#@stateofmaryland.onmicrosoft.com::70a1bb72-b802-41ad-8a81-768ca3ff2dc9" providerId="AD" clId="Web-{37292458-EF2D-D029-B7DE-D79B84947FE5}" dt="2025-09-30T22:24:16.225" v="187" actId="20577"/>
          <ac:spMkLst>
            <pc:docMk/>
            <pc:sldMk cId="1444901345" sldId="421"/>
            <ac:spMk id="13" creationId="{FD2BA273-DABE-E353-AA6E-6910DD491FEE}"/>
          </ac:spMkLst>
        </pc:spChg>
      </pc:sldChg>
      <pc:sldChg chg="addSp delSp modSp">
        <pc:chgData name="Kim Leaver" userId="S::kim.leaver_pearson.com#ext#@stateofmaryland.onmicrosoft.com::70a1bb72-b802-41ad-8a81-768ca3ff2dc9" providerId="AD" clId="Web-{37292458-EF2D-D029-B7DE-D79B84947FE5}" dt="2025-09-30T22:24:08.146" v="186" actId="1076"/>
        <pc:sldMkLst>
          <pc:docMk/>
          <pc:sldMk cId="627767023" sldId="425"/>
        </pc:sldMkLst>
        <pc:picChg chg="add mod ord">
          <ac:chgData name="Kim Leaver" userId="S::kim.leaver_pearson.com#ext#@stateofmaryland.onmicrosoft.com::70a1bb72-b802-41ad-8a81-768ca3ff2dc9" providerId="AD" clId="Web-{37292458-EF2D-D029-B7DE-D79B84947FE5}" dt="2025-09-30T22:24:08.146" v="186" actId="1076"/>
          <ac:picMkLst>
            <pc:docMk/>
            <pc:sldMk cId="627767023" sldId="425"/>
            <ac:picMk id="5" creationId="{5D4E85BB-4532-6724-2337-23CC8F28F3E9}"/>
          </ac:picMkLst>
        </pc:picChg>
      </pc:sldChg>
      <pc:sldChg chg="modSp ord">
        <pc:chgData name="Kim Leaver" userId="S::kim.leaver_pearson.com#ext#@stateofmaryland.onmicrosoft.com::70a1bb72-b802-41ad-8a81-768ca3ff2dc9" providerId="AD" clId="Web-{37292458-EF2D-D029-B7DE-D79B84947FE5}" dt="2025-09-30T22:04:51.914" v="160" actId="20577"/>
        <pc:sldMkLst>
          <pc:docMk/>
          <pc:sldMk cId="2895824436" sldId="448"/>
        </pc:sldMkLst>
        <pc:spChg chg="mod">
          <ac:chgData name="Kim Leaver" userId="S::kim.leaver_pearson.com#ext#@stateofmaryland.onmicrosoft.com::70a1bb72-b802-41ad-8a81-768ca3ff2dc9" providerId="AD" clId="Web-{37292458-EF2D-D029-B7DE-D79B84947FE5}" dt="2025-09-30T22:04:51.914" v="160" actId="20577"/>
          <ac:spMkLst>
            <pc:docMk/>
            <pc:sldMk cId="2895824436" sldId="448"/>
            <ac:spMk id="2" creationId="{995500A2-DDB8-5DF3-2935-123823BE53CB}"/>
          </ac:spMkLst>
        </pc:spChg>
      </pc:sldChg>
      <pc:sldChg chg="del">
        <pc:chgData name="Kim Leaver" userId="S::kim.leaver_pearson.com#ext#@stateofmaryland.onmicrosoft.com::70a1bb72-b802-41ad-8a81-768ca3ff2dc9" providerId="AD" clId="Web-{37292458-EF2D-D029-B7DE-D79B84947FE5}" dt="2025-09-30T22:15:58.962" v="163"/>
        <pc:sldMkLst>
          <pc:docMk/>
          <pc:sldMk cId="2122152998" sldId="485"/>
        </pc:sldMkLst>
      </pc:sldChg>
      <pc:sldChg chg="modSp">
        <pc:chgData name="Kim Leaver" userId="S::kim.leaver_pearson.com#ext#@stateofmaryland.onmicrosoft.com::70a1bb72-b802-41ad-8a81-768ca3ff2dc9" providerId="AD" clId="Web-{37292458-EF2D-D029-B7DE-D79B84947FE5}" dt="2025-09-30T15:11:29.598" v="27" actId="20577"/>
        <pc:sldMkLst>
          <pc:docMk/>
          <pc:sldMk cId="3466079784" sldId="486"/>
        </pc:sldMkLst>
        <pc:spChg chg="mod">
          <ac:chgData name="Kim Leaver" userId="S::kim.leaver_pearson.com#ext#@stateofmaryland.onmicrosoft.com::70a1bb72-b802-41ad-8a81-768ca3ff2dc9" providerId="AD" clId="Web-{37292458-EF2D-D029-B7DE-D79B84947FE5}" dt="2025-09-30T15:11:29.598" v="27" actId="20577"/>
          <ac:spMkLst>
            <pc:docMk/>
            <pc:sldMk cId="3466079784" sldId="486"/>
            <ac:spMk id="3" creationId="{C38AC5F2-4666-CD35-B3FB-5DCDBADD3E6E}"/>
          </ac:spMkLst>
        </pc:spChg>
      </pc:sldChg>
      <pc:sldChg chg="ord">
        <pc:chgData name="Kim Leaver" userId="S::kim.leaver_pearson.com#ext#@stateofmaryland.onmicrosoft.com::70a1bb72-b802-41ad-8a81-768ca3ff2dc9" providerId="AD" clId="Web-{37292458-EF2D-D029-B7DE-D79B84947FE5}" dt="2025-09-30T21:57:19.781" v="62"/>
        <pc:sldMkLst>
          <pc:docMk/>
          <pc:sldMk cId="960457978" sldId="489"/>
        </pc:sldMkLst>
      </pc:sldChg>
      <pc:sldChg chg="add del">
        <pc:chgData name="Kim Leaver" userId="S::kim.leaver_pearson.com#ext#@stateofmaryland.onmicrosoft.com::70a1bb72-b802-41ad-8a81-768ca3ff2dc9" providerId="AD" clId="Web-{37292458-EF2D-D029-B7DE-D79B84947FE5}" dt="2025-09-30T22:17:31.384" v="179"/>
        <pc:sldMkLst>
          <pc:docMk/>
          <pc:sldMk cId="2947217654" sldId="490"/>
        </pc:sldMkLst>
      </pc:sldChg>
      <pc:sldChg chg="del">
        <pc:chgData name="Kim Leaver" userId="S::kim.leaver_pearson.com#ext#@stateofmaryland.onmicrosoft.com::70a1bb72-b802-41ad-8a81-768ca3ff2dc9" providerId="AD" clId="Web-{37292458-EF2D-D029-B7DE-D79B84947FE5}" dt="2025-09-30T22:15:55.758" v="162"/>
        <pc:sldMkLst>
          <pc:docMk/>
          <pc:sldMk cId="1947785993" sldId="492"/>
        </pc:sldMkLst>
      </pc:sldChg>
      <pc:sldChg chg="del">
        <pc:chgData name="Kim Leaver" userId="S::kim.leaver_pearson.com#ext#@stateofmaryland.onmicrosoft.com::70a1bb72-b802-41ad-8a81-768ca3ff2dc9" providerId="AD" clId="Web-{37292458-EF2D-D029-B7DE-D79B84947FE5}" dt="2025-09-30T22:16:08.915" v="164"/>
        <pc:sldMkLst>
          <pc:docMk/>
          <pc:sldMk cId="1818071806" sldId="494"/>
        </pc:sldMkLst>
      </pc:sldChg>
      <pc:sldChg chg="modSp">
        <pc:chgData name="Kim Leaver" userId="S::kim.leaver_pearson.com#ext#@stateofmaryland.onmicrosoft.com::70a1bb72-b802-41ad-8a81-768ca3ff2dc9" providerId="AD" clId="Web-{37292458-EF2D-D029-B7DE-D79B84947FE5}" dt="2025-09-30T22:03:18.206" v="135" actId="20577"/>
        <pc:sldMkLst>
          <pc:docMk/>
          <pc:sldMk cId="3461471240" sldId="503"/>
        </pc:sldMkLst>
        <pc:spChg chg="mod">
          <ac:chgData name="Kim Leaver" userId="S::kim.leaver_pearson.com#ext#@stateofmaryland.onmicrosoft.com::70a1bb72-b802-41ad-8a81-768ca3ff2dc9" providerId="AD" clId="Web-{37292458-EF2D-D029-B7DE-D79B84947FE5}" dt="2025-09-30T22:03:18.206" v="135" actId="20577"/>
          <ac:spMkLst>
            <pc:docMk/>
            <pc:sldMk cId="3461471240" sldId="503"/>
            <ac:spMk id="3" creationId="{7BD3AB59-21F3-DA02-A242-304DAF917224}"/>
          </ac:spMkLst>
        </pc:spChg>
      </pc:sldChg>
      <pc:sldChg chg="addSp modSp">
        <pc:chgData name="Kim Leaver" userId="S::kim.leaver_pearson.com#ext#@stateofmaryland.onmicrosoft.com::70a1bb72-b802-41ad-8a81-768ca3ff2dc9" providerId="AD" clId="Web-{37292458-EF2D-D029-B7DE-D79B84947FE5}" dt="2025-09-30T22:00:12.892" v="122" actId="1076"/>
        <pc:sldMkLst>
          <pc:docMk/>
          <pc:sldMk cId="1255285924" sldId="505"/>
        </pc:sldMkLst>
        <pc:spChg chg="mod">
          <ac:chgData name="Kim Leaver" userId="S::kim.leaver_pearson.com#ext#@stateofmaryland.onmicrosoft.com::70a1bb72-b802-41ad-8a81-768ca3ff2dc9" providerId="AD" clId="Web-{37292458-EF2D-D029-B7DE-D79B84947FE5}" dt="2025-09-30T22:00:05.673" v="118" actId="20577"/>
          <ac:spMkLst>
            <pc:docMk/>
            <pc:sldMk cId="1255285924" sldId="505"/>
            <ac:spMk id="13" creationId="{EF3D95FE-985A-6236-BD0F-647B50824214}"/>
          </ac:spMkLst>
        </pc:spChg>
        <pc:picChg chg="add mod">
          <ac:chgData name="Kim Leaver" userId="S::kim.leaver_pearson.com#ext#@stateofmaryland.onmicrosoft.com::70a1bb72-b802-41ad-8a81-768ca3ff2dc9" providerId="AD" clId="Web-{37292458-EF2D-D029-B7DE-D79B84947FE5}" dt="2025-09-30T22:00:12.892" v="122" actId="1076"/>
          <ac:picMkLst>
            <pc:docMk/>
            <pc:sldMk cId="1255285924" sldId="505"/>
            <ac:picMk id="2" creationId="{E53D09D0-3B81-066C-C37A-D1EF813D38C5}"/>
          </ac:picMkLst>
        </pc:picChg>
      </pc:sldChg>
      <pc:sldChg chg="addSp delSp modSp">
        <pc:chgData name="Kim Leaver" userId="S::kim.leaver_pearson.com#ext#@stateofmaryland.onmicrosoft.com::70a1bb72-b802-41ad-8a81-768ca3ff2dc9" providerId="AD" clId="Web-{37292458-EF2D-D029-B7DE-D79B84947FE5}" dt="2025-09-30T22:04:11.896" v="146" actId="1076"/>
        <pc:sldMkLst>
          <pc:docMk/>
          <pc:sldMk cId="134209669" sldId="512"/>
        </pc:sldMkLst>
      </pc:sldChg>
      <pc:sldChg chg="ord">
        <pc:chgData name="Kim Leaver" userId="S::kim.leaver_pearson.com#ext#@stateofmaryland.onmicrosoft.com::70a1bb72-b802-41ad-8a81-768ca3ff2dc9" providerId="AD" clId="Web-{37292458-EF2D-D029-B7DE-D79B84947FE5}" dt="2025-09-30T21:57:19.781" v="68"/>
        <pc:sldMkLst>
          <pc:docMk/>
          <pc:sldMk cId="2959185646" sldId="513"/>
        </pc:sldMkLst>
      </pc:sldChg>
      <pc:sldChg chg="ord">
        <pc:chgData name="Kim Leaver" userId="S::kim.leaver_pearson.com#ext#@stateofmaryland.onmicrosoft.com::70a1bb72-b802-41ad-8a81-768ca3ff2dc9" providerId="AD" clId="Web-{37292458-EF2D-D029-B7DE-D79B84947FE5}" dt="2025-09-30T21:57:19.781" v="65"/>
        <pc:sldMkLst>
          <pc:docMk/>
          <pc:sldMk cId="3092716560" sldId="515"/>
        </pc:sldMkLst>
      </pc:sldChg>
      <pc:sldChg chg="ord">
        <pc:chgData name="Kim Leaver" userId="S::kim.leaver_pearson.com#ext#@stateofmaryland.onmicrosoft.com::70a1bb72-b802-41ad-8a81-768ca3ff2dc9" providerId="AD" clId="Web-{37292458-EF2D-D029-B7DE-D79B84947FE5}" dt="2025-09-30T21:57:19.781" v="66"/>
        <pc:sldMkLst>
          <pc:docMk/>
          <pc:sldMk cId="72329011" sldId="516"/>
        </pc:sldMkLst>
      </pc:sldChg>
      <pc:sldChg chg="modSp ord">
        <pc:chgData name="Kim Leaver" userId="S::kim.leaver_pearson.com#ext#@stateofmaryland.onmicrosoft.com::70a1bb72-b802-41ad-8a81-768ca3ff2dc9" providerId="AD" clId="Web-{37292458-EF2D-D029-B7DE-D79B84947FE5}" dt="2025-09-30T21:57:19.781" v="64"/>
        <pc:sldMkLst>
          <pc:docMk/>
          <pc:sldMk cId="67448857" sldId="517"/>
        </pc:sldMkLst>
        <pc:spChg chg="mod">
          <ac:chgData name="Kim Leaver" userId="S::kim.leaver_pearson.com#ext#@stateofmaryland.onmicrosoft.com::70a1bb72-b802-41ad-8a81-768ca3ff2dc9" providerId="AD" clId="Web-{37292458-EF2D-D029-B7DE-D79B84947FE5}" dt="2025-09-30T21:51:04.367" v="33" actId="20577"/>
          <ac:spMkLst>
            <pc:docMk/>
            <pc:sldMk cId="67448857" sldId="517"/>
            <ac:spMk id="10" creationId="{642574D0-D701-28DC-1918-8F2C168043B1}"/>
          </ac:spMkLst>
        </pc:spChg>
        <pc:spChg chg="mod">
          <ac:chgData name="Kim Leaver" userId="S::kim.leaver_pearson.com#ext#@stateofmaryland.onmicrosoft.com::70a1bb72-b802-41ad-8a81-768ca3ff2dc9" providerId="AD" clId="Web-{37292458-EF2D-D029-B7DE-D79B84947FE5}" dt="2025-09-30T21:51:12.040" v="36" actId="20577"/>
          <ac:spMkLst>
            <pc:docMk/>
            <pc:sldMk cId="67448857" sldId="517"/>
            <ac:spMk id="13" creationId="{7C5DDE5E-B617-4FBB-0C68-7E65698442FB}"/>
          </ac:spMkLst>
        </pc:spChg>
        <pc:picChg chg="mod">
          <ac:chgData name="Kim Leaver" userId="S::kim.leaver_pearson.com#ext#@stateofmaryland.onmicrosoft.com::70a1bb72-b802-41ad-8a81-768ca3ff2dc9" providerId="AD" clId="Web-{37292458-EF2D-D029-B7DE-D79B84947FE5}" dt="2025-09-30T21:51:15.602" v="37" actId="14100"/>
          <ac:picMkLst>
            <pc:docMk/>
            <pc:sldMk cId="67448857" sldId="517"/>
            <ac:picMk id="6" creationId="{E089EA41-E9B0-8B18-351E-24D662063E40}"/>
          </ac:picMkLst>
        </pc:picChg>
      </pc:sldChg>
      <pc:sldChg chg="modSp ord">
        <pc:chgData name="Kim Leaver" userId="S::kim.leaver_pearson.com#ext#@stateofmaryland.onmicrosoft.com::70a1bb72-b802-41ad-8a81-768ca3ff2dc9" providerId="AD" clId="Web-{37292458-EF2D-D029-B7DE-D79B84947FE5}" dt="2025-09-30T21:57:19.781" v="63"/>
        <pc:sldMkLst>
          <pc:docMk/>
          <pc:sldMk cId="3640157581" sldId="518"/>
        </pc:sldMkLst>
      </pc:sldChg>
      <pc:sldChg chg="ord">
        <pc:chgData name="Kim Leaver" userId="S::kim.leaver_pearson.com#ext#@stateofmaryland.onmicrosoft.com::70a1bb72-b802-41ad-8a81-768ca3ff2dc9" providerId="AD" clId="Web-{37292458-EF2D-D029-B7DE-D79B84947FE5}" dt="2025-09-30T21:57:19.781" v="67"/>
        <pc:sldMkLst>
          <pc:docMk/>
          <pc:sldMk cId="4109032619" sldId="519"/>
        </pc:sldMkLst>
      </pc:sldChg>
      <pc:sldChg chg="modSp add replId">
        <pc:chgData name="Kim Leaver" userId="S::kim.leaver_pearson.com#ext#@stateofmaryland.onmicrosoft.com::70a1bb72-b802-41ad-8a81-768ca3ff2dc9" providerId="AD" clId="Web-{37292458-EF2D-D029-B7DE-D79B84947FE5}" dt="2025-09-30T15:11:16.722" v="18" actId="20577"/>
        <pc:sldMkLst>
          <pc:docMk/>
          <pc:sldMk cId="3971436076" sldId="520"/>
        </pc:sldMkLst>
      </pc:sldChg>
      <pc:sldChg chg="modSp add ord replId">
        <pc:chgData name="Kim Leaver" userId="S::kim.leaver_pearson.com#ext#@stateofmaryland.onmicrosoft.com::70a1bb72-b802-41ad-8a81-768ca3ff2dc9" providerId="AD" clId="Web-{37292458-EF2D-D029-B7DE-D79B84947FE5}" dt="2025-09-30T22:16:35.071" v="174" actId="20577"/>
        <pc:sldMkLst>
          <pc:docMk/>
          <pc:sldMk cId="3677751353" sldId="521"/>
        </pc:sldMkLst>
      </pc:sldChg>
      <pc:sldChg chg="add ord replId">
        <pc:chgData name="Kim Leaver" userId="S::kim.leaver_pearson.com#ext#@stateofmaryland.onmicrosoft.com::70a1bb72-b802-41ad-8a81-768ca3ff2dc9" providerId="AD" clId="Web-{37292458-EF2D-D029-B7DE-D79B84947FE5}" dt="2025-09-30T22:16:22.134" v="166"/>
        <pc:sldMkLst>
          <pc:docMk/>
          <pc:sldMk cId="1618749534" sldId="522"/>
        </pc:sldMkLst>
      </pc:sldChg>
      <pc:sldChg chg="addSp delSp modSp add replId">
        <pc:chgData name="Kim Leaver" userId="S::kim.leaver_pearson.com#ext#@stateofmaryland.onmicrosoft.com::70a1bb72-b802-41ad-8a81-768ca3ff2dc9" providerId="AD" clId="Web-{37292458-EF2D-D029-B7DE-D79B84947FE5}" dt="2025-09-30T22:26:54.823" v="199" actId="1076"/>
        <pc:sldMkLst>
          <pc:docMk/>
          <pc:sldMk cId="3976694942" sldId="523"/>
        </pc:sldMkLst>
        <pc:spChg chg="mod">
          <ac:chgData name="Kim Leaver" userId="S::kim.leaver_pearson.com#ext#@stateofmaryland.onmicrosoft.com::70a1bb72-b802-41ad-8a81-768ca3ff2dc9" providerId="AD" clId="Web-{37292458-EF2D-D029-B7DE-D79B84947FE5}" dt="2025-09-30T22:26:40.448" v="193" actId="20577"/>
          <ac:spMkLst>
            <pc:docMk/>
            <pc:sldMk cId="3976694942" sldId="523"/>
            <ac:spMk id="13" creationId="{DE56CDD0-EA4F-1F6D-F6E9-E9BE58560316}"/>
          </ac:spMkLst>
        </pc:spChg>
        <pc:picChg chg="add mod ord">
          <ac:chgData name="Kim Leaver" userId="S::kim.leaver_pearson.com#ext#@stateofmaryland.onmicrosoft.com::70a1bb72-b802-41ad-8a81-768ca3ff2dc9" providerId="AD" clId="Web-{37292458-EF2D-D029-B7DE-D79B84947FE5}" dt="2025-09-30T22:26:54.823" v="199" actId="1076"/>
          <ac:picMkLst>
            <pc:docMk/>
            <pc:sldMk cId="3976694942" sldId="523"/>
            <ac:picMk id="6" creationId="{0529E30F-FE11-D4E8-1D2D-EBAAFFF4E818}"/>
          </ac:picMkLst>
        </pc:picChg>
      </pc:sldChg>
    </pc:docChg>
  </pc:docChgLst>
  <pc:docChgLst>
    <pc:chgData name="Kim Leaver" userId="edcdd521-a8e1-40ed-ae69-6c7855d71b26" providerId="ADAL" clId="{8F9C4556-5D83-42C3-8DD8-6D370812A5BD}"/>
    <pc:docChg chg="undo custSel addSld delSld modSld sldOrd addSection delSection modSection">
      <pc:chgData name="Kim Leaver" userId="edcdd521-a8e1-40ed-ae69-6c7855d71b26" providerId="ADAL" clId="{8F9C4556-5D83-42C3-8DD8-6D370812A5BD}" dt="2025-09-19T14:31:14.728" v="2771" actId="20577"/>
      <pc:docMkLst>
        <pc:docMk/>
      </pc:docMkLst>
      <pc:sldChg chg="modSp mod">
        <pc:chgData name="Kim Leaver" userId="edcdd521-a8e1-40ed-ae69-6c7855d71b26" providerId="ADAL" clId="{8F9C4556-5D83-42C3-8DD8-6D370812A5BD}" dt="2025-09-18T19:52:05.635" v="2716" actId="20577"/>
        <pc:sldMkLst>
          <pc:docMk/>
          <pc:sldMk cId="3776737767" sldId="403"/>
        </pc:sldMkLst>
      </pc:sldChg>
      <pc:sldChg chg="modSp mod">
        <pc:chgData name="Kim Leaver" userId="edcdd521-a8e1-40ed-ae69-6c7855d71b26" providerId="ADAL" clId="{8F9C4556-5D83-42C3-8DD8-6D370812A5BD}" dt="2025-09-19T14:28:21.684" v="2730" actId="20577"/>
        <pc:sldMkLst>
          <pc:docMk/>
          <pc:sldMk cId="3664421689" sldId="404"/>
        </pc:sldMkLst>
      </pc:sldChg>
      <pc:sldChg chg="modSp mod">
        <pc:chgData name="Kim Leaver" userId="edcdd521-a8e1-40ed-ae69-6c7855d71b26" providerId="ADAL" clId="{8F9C4556-5D83-42C3-8DD8-6D370812A5BD}" dt="2025-09-18T19:15:21.943" v="2712" actId="20577"/>
        <pc:sldMkLst>
          <pc:docMk/>
          <pc:sldMk cId="1264814238" sldId="436"/>
        </pc:sldMkLst>
      </pc:sldChg>
      <pc:sldChg chg="modSp mod">
        <pc:chgData name="Kim Leaver" userId="edcdd521-a8e1-40ed-ae69-6c7855d71b26" providerId="ADAL" clId="{8F9C4556-5D83-42C3-8DD8-6D370812A5BD}" dt="2025-09-18T17:30:45.243" v="1016" actId="20577"/>
        <pc:sldMkLst>
          <pc:docMk/>
          <pc:sldMk cId="995367983" sldId="444"/>
        </pc:sldMkLst>
      </pc:sldChg>
      <pc:sldChg chg="modSp">
        <pc:chgData name="Kim Leaver" userId="edcdd521-a8e1-40ed-ae69-6c7855d71b26" providerId="ADAL" clId="{8F9C4556-5D83-42C3-8DD8-6D370812A5BD}" dt="2025-09-18T17:30:54.923" v="1017"/>
        <pc:sldMkLst>
          <pc:docMk/>
          <pc:sldMk cId="3923460343" sldId="447"/>
        </pc:sldMkLst>
      </pc:sldChg>
      <pc:sldChg chg="modSp mod">
        <pc:chgData name="Kim Leaver" userId="edcdd521-a8e1-40ed-ae69-6c7855d71b26" providerId="ADAL" clId="{8F9C4556-5D83-42C3-8DD8-6D370812A5BD}" dt="2025-09-18T17:32:01.595" v="1048" actId="20577"/>
        <pc:sldMkLst>
          <pc:docMk/>
          <pc:sldMk cId="1716227285" sldId="456"/>
        </pc:sldMkLst>
      </pc:sldChg>
      <pc:sldChg chg="modSp">
        <pc:chgData name="Kim Leaver" userId="edcdd521-a8e1-40ed-ae69-6c7855d71b26" providerId="ADAL" clId="{8F9C4556-5D83-42C3-8DD8-6D370812A5BD}" dt="2025-09-18T17:32:10.114" v="1049"/>
        <pc:sldMkLst>
          <pc:docMk/>
          <pc:sldMk cId="2740459738" sldId="480"/>
        </pc:sldMkLst>
      </pc:sldChg>
      <pc:sldChg chg="modSp mod">
        <pc:chgData name="Kim Leaver" userId="edcdd521-a8e1-40ed-ae69-6c7855d71b26" providerId="ADAL" clId="{8F9C4556-5D83-42C3-8DD8-6D370812A5BD}" dt="2025-09-18T13:53:33.691" v="176" actId="20577"/>
        <pc:sldMkLst>
          <pc:docMk/>
          <pc:sldMk cId="3466079784" sldId="486"/>
        </pc:sldMkLst>
      </pc:sldChg>
      <pc:sldChg chg="modSp mod">
        <pc:chgData name="Kim Leaver" userId="edcdd521-a8e1-40ed-ae69-6c7855d71b26" providerId="ADAL" clId="{8F9C4556-5D83-42C3-8DD8-6D370812A5BD}" dt="2025-09-18T13:46:46.470" v="88" actId="20577"/>
        <pc:sldMkLst>
          <pc:docMk/>
          <pc:sldMk cId="1088441010" sldId="493"/>
        </pc:sldMkLst>
      </pc:sldChg>
      <pc:sldChg chg="modSp add mod">
        <pc:chgData name="Kim Leaver" userId="edcdd521-a8e1-40ed-ae69-6c7855d71b26" providerId="ADAL" clId="{8F9C4556-5D83-42C3-8DD8-6D370812A5BD}" dt="2025-09-18T18:59:07.136" v="2144" actId="20577"/>
        <pc:sldMkLst>
          <pc:docMk/>
          <pc:sldMk cId="1691938576" sldId="495"/>
        </pc:sldMkLst>
      </pc:sldChg>
      <pc:sldChg chg="modSp add mod">
        <pc:chgData name="Kim Leaver" userId="edcdd521-a8e1-40ed-ae69-6c7855d71b26" providerId="ADAL" clId="{8F9C4556-5D83-42C3-8DD8-6D370812A5BD}" dt="2025-09-18T18:03:29.330" v="1835" actId="20577"/>
        <pc:sldMkLst>
          <pc:docMk/>
          <pc:sldMk cId="3034135921" sldId="496"/>
        </pc:sldMkLst>
      </pc:sldChg>
      <pc:sldChg chg="addSp delSp modSp add mod">
        <pc:chgData name="Kim Leaver" userId="edcdd521-a8e1-40ed-ae69-6c7855d71b26" providerId="ADAL" clId="{8F9C4556-5D83-42C3-8DD8-6D370812A5BD}" dt="2025-09-18T17:38:27.640" v="1423" actId="20577"/>
        <pc:sldMkLst>
          <pc:docMk/>
          <pc:sldMk cId="916825946" sldId="497"/>
        </pc:sldMkLst>
      </pc:sldChg>
      <pc:sldChg chg="addSp modSp new mod ord">
        <pc:chgData name="Kim Leaver" userId="edcdd521-a8e1-40ed-ae69-6c7855d71b26" providerId="ADAL" clId="{8F9C4556-5D83-42C3-8DD8-6D370812A5BD}" dt="2025-09-18T17:31:15.583" v="1022"/>
        <pc:sldMkLst>
          <pc:docMk/>
          <pc:sldMk cId="1100448656" sldId="498"/>
        </pc:sldMkLst>
      </pc:sldChg>
      <pc:sldChg chg="new del">
        <pc:chgData name="Kim Leaver" userId="edcdd521-a8e1-40ed-ae69-6c7855d71b26" providerId="ADAL" clId="{8F9C4556-5D83-42C3-8DD8-6D370812A5BD}" dt="2025-09-18T17:24:23.768" v="859" actId="680"/>
        <pc:sldMkLst>
          <pc:docMk/>
          <pc:sldMk cId="3755386596" sldId="498"/>
        </pc:sldMkLst>
      </pc:sldChg>
      <pc:sldChg chg="addSp delSp new del mod">
        <pc:chgData name="Kim Leaver" userId="edcdd521-a8e1-40ed-ae69-6c7855d71b26" providerId="ADAL" clId="{8F9C4556-5D83-42C3-8DD8-6D370812A5BD}" dt="2025-09-18T17:21:46.304" v="840" actId="680"/>
        <pc:sldMkLst>
          <pc:docMk/>
          <pc:sldMk cId="3805067225" sldId="498"/>
        </pc:sldMkLst>
      </pc:sldChg>
      <pc:sldChg chg="addSp modSp new del mod">
        <pc:chgData name="Kim Leaver" userId="edcdd521-a8e1-40ed-ae69-6c7855d71b26" providerId="ADAL" clId="{8F9C4556-5D83-42C3-8DD8-6D370812A5BD}" dt="2025-09-18T16:53:39.308" v="834" actId="2696"/>
        <pc:sldMkLst>
          <pc:docMk/>
          <pc:sldMk cId="4176181191" sldId="498"/>
        </pc:sldMkLst>
      </pc:sldChg>
      <pc:sldChg chg="addSp delSp modSp add mod">
        <pc:chgData name="Kim Leaver" userId="edcdd521-a8e1-40ed-ae69-6c7855d71b26" providerId="ADAL" clId="{8F9C4556-5D83-42C3-8DD8-6D370812A5BD}" dt="2025-09-18T17:40:13.255" v="1439" actId="14100"/>
        <pc:sldMkLst>
          <pc:docMk/>
          <pc:sldMk cId="3902325228" sldId="499"/>
        </pc:sldMkLst>
      </pc:sldChg>
      <pc:sldChg chg="addSp modSp add mod ord">
        <pc:chgData name="Kim Leaver" userId="edcdd521-a8e1-40ed-ae69-6c7855d71b26" providerId="ADAL" clId="{8F9C4556-5D83-42C3-8DD8-6D370812A5BD}" dt="2025-09-18T17:44:15.178" v="1518" actId="1076"/>
        <pc:sldMkLst>
          <pc:docMk/>
          <pc:sldMk cId="1722526913" sldId="500"/>
        </pc:sldMkLst>
      </pc:sldChg>
      <pc:sldChg chg="addSp delSp modSp add mod modClrScheme chgLayout">
        <pc:chgData name="Kim Leaver" userId="edcdd521-a8e1-40ed-ae69-6c7855d71b26" providerId="ADAL" clId="{8F9C4556-5D83-42C3-8DD8-6D370812A5BD}" dt="2025-09-18T17:49:39.918" v="1627" actId="20577"/>
        <pc:sldMkLst>
          <pc:docMk/>
          <pc:sldMk cId="4025237963" sldId="501"/>
        </pc:sldMkLst>
      </pc:sldChg>
      <pc:sldChg chg="addSp delSp modSp add mod ord">
        <pc:chgData name="Kim Leaver" userId="edcdd521-a8e1-40ed-ae69-6c7855d71b26" providerId="ADAL" clId="{8F9C4556-5D83-42C3-8DD8-6D370812A5BD}" dt="2025-09-18T18:24:39.906" v="2117" actId="20577"/>
        <pc:sldMkLst>
          <pc:docMk/>
          <pc:sldMk cId="2017966274" sldId="502"/>
        </pc:sldMkLst>
      </pc:sldChg>
      <pc:sldChg chg="modSp add mod ord">
        <pc:chgData name="Kim Leaver" userId="edcdd521-a8e1-40ed-ae69-6c7855d71b26" providerId="ADAL" clId="{8F9C4556-5D83-42C3-8DD8-6D370812A5BD}" dt="2025-09-18T18:05:03.665" v="1872" actId="20577"/>
        <pc:sldMkLst>
          <pc:docMk/>
          <pc:sldMk cId="3461471240" sldId="503"/>
        </pc:sldMkLst>
      </pc:sldChg>
      <pc:sldChg chg="delSp modSp add mod ord">
        <pc:chgData name="Kim Leaver" userId="edcdd521-a8e1-40ed-ae69-6c7855d71b26" providerId="ADAL" clId="{8F9C4556-5D83-42C3-8DD8-6D370812A5BD}" dt="2025-09-18T19:15:50.540" v="2714" actId="113"/>
        <pc:sldMkLst>
          <pc:docMk/>
          <pc:sldMk cId="149491615" sldId="504"/>
        </pc:sldMkLst>
      </pc:sldChg>
      <pc:sldChg chg="new del">
        <pc:chgData name="Kim Leaver" userId="edcdd521-a8e1-40ed-ae69-6c7855d71b26" providerId="ADAL" clId="{8F9C4556-5D83-42C3-8DD8-6D370812A5BD}" dt="2025-09-18T18:59:37.956" v="2146" actId="680"/>
        <pc:sldMkLst>
          <pc:docMk/>
          <pc:sldMk cId="3542507797" sldId="504"/>
        </pc:sldMkLst>
      </pc:sldChg>
      <pc:sldChg chg="modSp add mod ord">
        <pc:chgData name="Kim Leaver" userId="edcdd521-a8e1-40ed-ae69-6c7855d71b26" providerId="ADAL" clId="{8F9C4556-5D83-42C3-8DD8-6D370812A5BD}" dt="2025-09-19T14:31:14.728" v="2771" actId="20577"/>
        <pc:sldMkLst>
          <pc:docMk/>
          <pc:sldMk cId="1255285924" sldId="505"/>
        </pc:sldMkLst>
      </pc:sldChg>
    </pc:docChg>
  </pc:docChgLst>
  <pc:docChgLst>
    <pc:chgData name="Kim Leaver" userId="S::kim.leaver_pearson.com#ext#@stateofmaryland.onmicrosoft.com::70a1bb72-b802-41ad-8a81-768ca3ff2dc9" providerId="AD" clId="Web-{C817CFDD-4612-295F-C41B-D5234242C718}"/>
    <pc:docChg chg="addSld delSld modSld sldOrd modSection">
      <pc:chgData name="Kim Leaver" userId="S::kim.leaver_pearson.com#ext#@stateofmaryland.onmicrosoft.com::70a1bb72-b802-41ad-8a81-768ca3ff2dc9" providerId="AD" clId="Web-{C817CFDD-4612-295F-C41B-D5234242C718}" dt="2025-09-26T22:00:03.520" v="962" actId="20577"/>
      <pc:docMkLst>
        <pc:docMk/>
      </pc:docMkLst>
      <pc:sldChg chg="modSp ord">
        <pc:chgData name="Kim Leaver" userId="S::kim.leaver_pearson.com#ext#@stateofmaryland.onmicrosoft.com::70a1bb72-b802-41ad-8a81-768ca3ff2dc9" providerId="AD" clId="Web-{C817CFDD-4612-295F-C41B-D5234242C718}" dt="2025-09-26T21:35:41.402" v="736"/>
        <pc:sldMkLst>
          <pc:docMk/>
          <pc:sldMk cId="1444901345" sldId="421"/>
        </pc:sldMkLst>
        <pc:spChg chg="mod">
          <ac:chgData name="Kim Leaver" userId="S::kim.leaver_pearson.com#ext#@stateofmaryland.onmicrosoft.com::70a1bb72-b802-41ad-8a81-768ca3ff2dc9" providerId="AD" clId="Web-{C817CFDD-4612-295F-C41B-D5234242C718}" dt="2025-09-26T21:34:51.776" v="735" actId="20577"/>
          <ac:spMkLst>
            <pc:docMk/>
            <pc:sldMk cId="1444901345" sldId="421"/>
            <ac:spMk id="10" creationId="{30BDBE24-1D93-40D8-C578-97A2AF4DDD8B}"/>
          </ac:spMkLst>
        </pc:spChg>
        <pc:spChg chg="mod">
          <ac:chgData name="Kim Leaver" userId="S::kim.leaver_pearson.com#ext#@stateofmaryland.onmicrosoft.com::70a1bb72-b802-41ad-8a81-768ca3ff2dc9" providerId="AD" clId="Web-{C817CFDD-4612-295F-C41B-D5234242C718}" dt="2025-09-26T21:34:46.182" v="730" actId="20577"/>
          <ac:spMkLst>
            <pc:docMk/>
            <pc:sldMk cId="1444901345" sldId="421"/>
            <ac:spMk id="13" creationId="{FD2BA273-DABE-E353-AA6E-6910DD491FEE}"/>
          </ac:spMkLst>
        </pc:spChg>
      </pc:sldChg>
      <pc:sldChg chg="modSp">
        <pc:chgData name="Kim Leaver" userId="S::kim.leaver_pearson.com#ext#@stateofmaryland.onmicrosoft.com::70a1bb72-b802-41ad-8a81-768ca3ff2dc9" providerId="AD" clId="Web-{C817CFDD-4612-295F-C41B-D5234242C718}" dt="2025-09-26T21:36:41.871" v="757" actId="20577"/>
        <pc:sldMkLst>
          <pc:docMk/>
          <pc:sldMk cId="1564368164" sldId="442"/>
        </pc:sldMkLst>
        <pc:spChg chg="mod">
          <ac:chgData name="Kim Leaver" userId="S::kim.leaver_pearson.com#ext#@stateofmaryland.onmicrosoft.com::70a1bb72-b802-41ad-8a81-768ca3ff2dc9" providerId="AD" clId="Web-{C817CFDD-4612-295F-C41B-D5234242C718}" dt="2025-09-26T21:36:41.871" v="757" actId="20577"/>
          <ac:spMkLst>
            <pc:docMk/>
            <pc:sldMk cId="1564368164" sldId="442"/>
            <ac:spMk id="13" creationId="{FEEEAB0C-BAE4-A99A-B955-756117137F1C}"/>
          </ac:spMkLst>
        </pc:spChg>
      </pc:sldChg>
      <pc:sldChg chg="ord">
        <pc:chgData name="Kim Leaver" userId="S::kim.leaver_pearson.com#ext#@stateofmaryland.onmicrosoft.com::70a1bb72-b802-41ad-8a81-768ca3ff2dc9" providerId="AD" clId="Web-{C817CFDD-4612-295F-C41B-D5234242C718}" dt="2025-09-26T19:23:21.716" v="0"/>
        <pc:sldMkLst>
          <pc:docMk/>
          <pc:sldMk cId="3923460343" sldId="447"/>
        </pc:sldMkLst>
      </pc:sldChg>
      <pc:sldChg chg="modSp">
        <pc:chgData name="Kim Leaver" userId="S::kim.leaver_pearson.com#ext#@stateofmaryland.onmicrosoft.com::70a1bb72-b802-41ad-8a81-768ca3ff2dc9" providerId="AD" clId="Web-{C817CFDD-4612-295F-C41B-D5234242C718}" dt="2025-09-26T21:42:59.561" v="759" actId="20577"/>
        <pc:sldMkLst>
          <pc:docMk/>
          <pc:sldMk cId="2895824436" sldId="448"/>
        </pc:sldMkLst>
        <pc:spChg chg="mod">
          <ac:chgData name="Kim Leaver" userId="S::kim.leaver_pearson.com#ext#@stateofmaryland.onmicrosoft.com::70a1bb72-b802-41ad-8a81-768ca3ff2dc9" providerId="AD" clId="Web-{C817CFDD-4612-295F-C41B-D5234242C718}" dt="2025-09-26T21:42:59.561" v="759" actId="20577"/>
          <ac:spMkLst>
            <pc:docMk/>
            <pc:sldMk cId="2895824436" sldId="448"/>
            <ac:spMk id="2" creationId="{995500A2-DDB8-5DF3-2935-123823BE53CB}"/>
          </ac:spMkLst>
        </pc:spChg>
      </pc:sldChg>
      <pc:sldChg chg="modSp">
        <pc:chgData name="Kim Leaver" userId="S::kim.leaver_pearson.com#ext#@stateofmaryland.onmicrosoft.com::70a1bb72-b802-41ad-8a81-768ca3ff2dc9" providerId="AD" clId="Web-{C817CFDD-4612-295F-C41B-D5234242C718}" dt="2025-09-26T20:48:43.031" v="22" actId="20577"/>
        <pc:sldMkLst>
          <pc:docMk/>
          <pc:sldMk cId="2122152998" sldId="485"/>
        </pc:sldMkLst>
      </pc:sldChg>
      <pc:sldChg chg="modSp">
        <pc:chgData name="Kim Leaver" userId="S::kim.leaver_pearson.com#ext#@stateofmaryland.onmicrosoft.com::70a1bb72-b802-41ad-8a81-768ca3ff2dc9" providerId="AD" clId="Web-{C817CFDD-4612-295F-C41B-D5234242C718}" dt="2025-09-26T19:27:32.138" v="12" actId="20577"/>
        <pc:sldMkLst>
          <pc:docMk/>
          <pc:sldMk cId="1947785993" sldId="492"/>
        </pc:sldMkLst>
      </pc:sldChg>
      <pc:sldChg chg="modSp">
        <pc:chgData name="Kim Leaver" userId="S::kim.leaver_pearson.com#ext#@stateofmaryland.onmicrosoft.com::70a1bb72-b802-41ad-8a81-768ca3ff2dc9" providerId="AD" clId="Web-{C817CFDD-4612-295F-C41B-D5234242C718}" dt="2025-09-26T19:24:21.966" v="4" actId="20577"/>
        <pc:sldMkLst>
          <pc:docMk/>
          <pc:sldMk cId="3461471240" sldId="503"/>
        </pc:sldMkLst>
        <pc:spChg chg="mod">
          <ac:chgData name="Kim Leaver" userId="S::kim.leaver_pearson.com#ext#@stateofmaryland.onmicrosoft.com::70a1bb72-b802-41ad-8a81-768ca3ff2dc9" providerId="AD" clId="Web-{C817CFDD-4612-295F-C41B-D5234242C718}" dt="2025-09-26T19:24:21.966" v="4" actId="20577"/>
          <ac:spMkLst>
            <pc:docMk/>
            <pc:sldMk cId="3461471240" sldId="503"/>
            <ac:spMk id="3" creationId="{7BD3AB59-21F3-DA02-A242-304DAF917224}"/>
          </ac:spMkLst>
        </pc:spChg>
      </pc:sldChg>
      <pc:sldChg chg="modSp">
        <pc:chgData name="Kim Leaver" userId="S::kim.leaver_pearson.com#ext#@stateofmaryland.onmicrosoft.com::70a1bb72-b802-41ad-8a81-768ca3ff2dc9" providerId="AD" clId="Web-{C817CFDD-4612-295F-C41B-D5234242C718}" dt="2025-09-26T21:34:29.995" v="726" actId="20577"/>
        <pc:sldMkLst>
          <pc:docMk/>
          <pc:sldMk cId="612742482" sldId="510"/>
        </pc:sldMkLst>
        <pc:spChg chg="mod">
          <ac:chgData name="Kim Leaver" userId="S::kim.leaver_pearson.com#ext#@stateofmaryland.onmicrosoft.com::70a1bb72-b802-41ad-8a81-768ca3ff2dc9" providerId="AD" clId="Web-{C817CFDD-4612-295F-C41B-D5234242C718}" dt="2025-09-26T21:34:29.995" v="726" actId="20577"/>
          <ac:spMkLst>
            <pc:docMk/>
            <pc:sldMk cId="612742482" sldId="510"/>
            <ac:spMk id="13" creationId="{3D291D72-0CA7-51DF-4FBA-3ABAD6E0728C}"/>
          </ac:spMkLst>
        </pc:spChg>
        <pc:picChg chg="mod">
          <ac:chgData name="Kim Leaver" userId="S::kim.leaver_pearson.com#ext#@stateofmaryland.onmicrosoft.com::70a1bb72-b802-41ad-8a81-768ca3ff2dc9" providerId="AD" clId="Web-{C817CFDD-4612-295F-C41B-D5234242C718}" dt="2025-09-26T21:34:20.870" v="724" actId="1076"/>
          <ac:picMkLst>
            <pc:docMk/>
            <pc:sldMk cId="612742482" sldId="510"/>
            <ac:picMk id="3" creationId="{8FC3CB80-A695-CD71-B22B-A4FC2828E40A}"/>
          </ac:picMkLst>
        </pc:picChg>
      </pc:sldChg>
      <pc:sldChg chg="addSp delSp modSp add ord replId">
        <pc:chgData name="Kim Leaver" userId="S::kim.leaver_pearson.com#ext#@stateofmaryland.onmicrosoft.com::70a1bb72-b802-41ad-8a81-768ca3ff2dc9" providerId="AD" clId="Web-{C817CFDD-4612-295F-C41B-D5234242C718}" dt="2025-09-26T20:51:44.610" v="55" actId="20577"/>
        <pc:sldMkLst>
          <pc:docMk/>
          <pc:sldMk cId="2375604844" sldId="511"/>
        </pc:sldMkLst>
        <pc:spChg chg="mod">
          <ac:chgData name="Kim Leaver" userId="S::kim.leaver_pearson.com#ext#@stateofmaryland.onmicrosoft.com::70a1bb72-b802-41ad-8a81-768ca3ff2dc9" providerId="AD" clId="Web-{C817CFDD-4612-295F-C41B-D5234242C718}" dt="2025-09-26T20:41:55.764" v="18" actId="20577"/>
          <ac:spMkLst>
            <pc:docMk/>
            <pc:sldMk cId="2375604844" sldId="511"/>
            <ac:spMk id="10" creationId="{ADDFE8A6-719A-FF62-D446-0E0C9FA7BB4A}"/>
          </ac:spMkLst>
        </pc:spChg>
        <pc:spChg chg="mod">
          <ac:chgData name="Kim Leaver" userId="S::kim.leaver_pearson.com#ext#@stateofmaryland.onmicrosoft.com::70a1bb72-b802-41ad-8a81-768ca3ff2dc9" providerId="AD" clId="Web-{C817CFDD-4612-295F-C41B-D5234242C718}" dt="2025-09-26T20:51:44.610" v="55" actId="20577"/>
          <ac:spMkLst>
            <pc:docMk/>
            <pc:sldMk cId="2375604844" sldId="511"/>
            <ac:spMk id="13" creationId="{22D67F9D-3516-DBFD-415B-8013EC1DC001}"/>
          </ac:spMkLst>
        </pc:spChg>
        <pc:picChg chg="add mod ord">
          <ac:chgData name="Kim Leaver" userId="S::kim.leaver_pearson.com#ext#@stateofmaryland.onmicrosoft.com::70a1bb72-b802-41ad-8a81-768ca3ff2dc9" providerId="AD" clId="Web-{C817CFDD-4612-295F-C41B-D5234242C718}" dt="2025-09-26T20:51:16.906" v="50" actId="1076"/>
          <ac:picMkLst>
            <pc:docMk/>
            <pc:sldMk cId="2375604844" sldId="511"/>
            <ac:picMk id="5" creationId="{6F32ABB1-CBF5-4DC7-40E9-CC134C608154}"/>
          </ac:picMkLst>
        </pc:picChg>
      </pc:sldChg>
      <pc:sldChg chg="addSp delSp modSp add replId">
        <pc:chgData name="Kim Leaver" userId="S::kim.leaver_pearson.com#ext#@stateofmaryland.onmicrosoft.com::70a1bb72-b802-41ad-8a81-768ca3ff2dc9" providerId="AD" clId="Web-{C817CFDD-4612-295F-C41B-D5234242C718}" dt="2025-09-26T21:32:31.323" v="718" actId="1076"/>
        <pc:sldMkLst>
          <pc:docMk/>
          <pc:sldMk cId="134209669" sldId="512"/>
        </pc:sldMkLst>
      </pc:sldChg>
      <pc:sldChg chg="addSp delSp modSp add ord replId">
        <pc:chgData name="Kim Leaver" userId="S::kim.leaver_pearson.com#ext#@stateofmaryland.onmicrosoft.com::70a1bb72-b802-41ad-8a81-768ca3ff2dc9" providerId="AD" clId="Web-{C817CFDD-4612-295F-C41B-D5234242C718}" dt="2025-09-26T22:00:03.520" v="962" actId="20577"/>
        <pc:sldMkLst>
          <pc:docMk/>
          <pc:sldMk cId="2959185646" sldId="513"/>
        </pc:sldMkLst>
        <pc:spChg chg="mod">
          <ac:chgData name="Kim Leaver" userId="S::kim.leaver_pearson.com#ext#@stateofmaryland.onmicrosoft.com::70a1bb72-b802-41ad-8a81-768ca3ff2dc9" providerId="AD" clId="Web-{C817CFDD-4612-295F-C41B-D5234242C718}" dt="2025-09-26T20:59:54.704" v="167" actId="20577"/>
          <ac:spMkLst>
            <pc:docMk/>
            <pc:sldMk cId="2959185646" sldId="513"/>
            <ac:spMk id="10" creationId="{BA038F03-A10A-7672-E78E-F493F19B0BBB}"/>
          </ac:spMkLst>
        </pc:spChg>
        <pc:spChg chg="mod">
          <ac:chgData name="Kim Leaver" userId="S::kim.leaver_pearson.com#ext#@stateofmaryland.onmicrosoft.com::70a1bb72-b802-41ad-8a81-768ca3ff2dc9" providerId="AD" clId="Web-{C817CFDD-4612-295F-C41B-D5234242C718}" dt="2025-09-26T22:00:03.520" v="962" actId="20577"/>
          <ac:spMkLst>
            <pc:docMk/>
            <pc:sldMk cId="2959185646" sldId="513"/>
            <ac:spMk id="13" creationId="{D801D96B-9B75-0B4E-AAB4-72E7692F6474}"/>
          </ac:spMkLst>
        </pc:spChg>
        <pc:picChg chg="add mod ord">
          <ac:chgData name="Kim Leaver" userId="S::kim.leaver_pearson.com#ext#@stateofmaryland.onmicrosoft.com::70a1bb72-b802-41ad-8a81-768ca3ff2dc9" providerId="AD" clId="Web-{C817CFDD-4612-295F-C41B-D5234242C718}" dt="2025-09-26T21:54:55.784" v="873" actId="1076"/>
          <ac:picMkLst>
            <pc:docMk/>
            <pc:sldMk cId="2959185646" sldId="513"/>
            <ac:picMk id="12" creationId="{3AE1E02F-AB4A-5ADB-CBF6-6718F8AB01AC}"/>
          </ac:picMkLst>
        </pc:picChg>
        <pc:picChg chg="add mod">
          <ac:chgData name="Kim Leaver" userId="S::kim.leaver_pearson.com#ext#@stateofmaryland.onmicrosoft.com::70a1bb72-b802-41ad-8a81-768ca3ff2dc9" providerId="AD" clId="Web-{C817CFDD-4612-295F-C41B-D5234242C718}" dt="2025-09-26T21:56:23.972" v="958" actId="14100"/>
          <ac:picMkLst>
            <pc:docMk/>
            <pc:sldMk cId="2959185646" sldId="513"/>
            <ac:picMk id="14" creationId="{24D23672-D6AD-29AC-F08F-E22A01AE51D5}"/>
          </ac:picMkLst>
        </pc:picChg>
      </pc:sldChg>
      <pc:sldChg chg="addSp delSp modSp add del ord replId">
        <pc:chgData name="Kim Leaver" userId="S::kim.leaver_pearson.com#ext#@stateofmaryland.onmicrosoft.com::70a1bb72-b802-41ad-8a81-768ca3ff2dc9" providerId="AD" clId="Web-{C817CFDD-4612-295F-C41B-D5234242C718}" dt="2025-09-26T21:24:46.369" v="624"/>
        <pc:sldMkLst>
          <pc:docMk/>
          <pc:sldMk cId="2770229389" sldId="514"/>
        </pc:sldMkLst>
      </pc:sldChg>
      <pc:sldChg chg="addSp delSp modSp add replId">
        <pc:chgData name="Kim Leaver" userId="S::kim.leaver_pearson.com#ext#@stateofmaryland.onmicrosoft.com::70a1bb72-b802-41ad-8a81-768ca3ff2dc9" providerId="AD" clId="Web-{C817CFDD-4612-295F-C41B-D5234242C718}" dt="2025-09-26T21:29:03.026" v="629" actId="20577"/>
        <pc:sldMkLst>
          <pc:docMk/>
          <pc:sldMk cId="3092716560" sldId="515"/>
        </pc:sldMkLst>
        <pc:spChg chg="mod">
          <ac:chgData name="Kim Leaver" userId="S::kim.leaver_pearson.com#ext#@stateofmaryland.onmicrosoft.com::70a1bb72-b802-41ad-8a81-768ca3ff2dc9" providerId="AD" clId="Web-{C817CFDD-4612-295F-C41B-D5234242C718}" dt="2025-09-26T21:29:03.026" v="629" actId="20577"/>
          <ac:spMkLst>
            <pc:docMk/>
            <pc:sldMk cId="3092716560" sldId="515"/>
            <ac:spMk id="10" creationId="{5E9AD3F5-BC41-28C9-737D-C47478995400}"/>
          </ac:spMkLst>
        </pc:spChg>
        <pc:spChg chg="mod">
          <ac:chgData name="Kim Leaver" userId="S::kim.leaver_pearson.com#ext#@stateofmaryland.onmicrosoft.com::70a1bb72-b802-41ad-8a81-768ca3ff2dc9" providerId="AD" clId="Web-{C817CFDD-4612-295F-C41B-D5234242C718}" dt="2025-09-26T21:22:18.290" v="610" actId="20577"/>
          <ac:spMkLst>
            <pc:docMk/>
            <pc:sldMk cId="3092716560" sldId="515"/>
            <ac:spMk id="13" creationId="{84A21814-8A4E-7042-9FBE-E0560629D6EF}"/>
          </ac:spMkLst>
        </pc:spChg>
      </pc:sldChg>
      <pc:sldChg chg="modSp add replId">
        <pc:chgData name="Kim Leaver" userId="S::kim.leaver_pearson.com#ext#@stateofmaryland.onmicrosoft.com::70a1bb72-b802-41ad-8a81-768ca3ff2dc9" providerId="AD" clId="Web-{C817CFDD-4612-295F-C41B-D5234242C718}" dt="2025-09-26T21:28:59.697" v="627" actId="20577"/>
        <pc:sldMkLst>
          <pc:docMk/>
          <pc:sldMk cId="72329011" sldId="516"/>
        </pc:sldMkLst>
        <pc:spChg chg="mod">
          <ac:chgData name="Kim Leaver" userId="S::kim.leaver_pearson.com#ext#@stateofmaryland.onmicrosoft.com::70a1bb72-b802-41ad-8a81-768ca3ff2dc9" providerId="AD" clId="Web-{C817CFDD-4612-295F-C41B-D5234242C718}" dt="2025-09-26T21:28:59.697" v="627" actId="20577"/>
          <ac:spMkLst>
            <pc:docMk/>
            <pc:sldMk cId="72329011" sldId="516"/>
            <ac:spMk id="10" creationId="{886A6CE2-140A-B4C9-DD7B-B333E4CD244F}"/>
          </ac:spMkLst>
        </pc:spChg>
        <pc:spChg chg="mod">
          <ac:chgData name="Kim Leaver" userId="S::kim.leaver_pearson.com#ext#@stateofmaryland.onmicrosoft.com::70a1bb72-b802-41ad-8a81-768ca3ff2dc9" providerId="AD" clId="Web-{C817CFDD-4612-295F-C41B-D5234242C718}" dt="2025-09-26T21:22:52.556" v="621" actId="20577"/>
          <ac:spMkLst>
            <pc:docMk/>
            <pc:sldMk cId="72329011" sldId="516"/>
            <ac:spMk id="13" creationId="{7E99AC76-EFB2-841C-8A5D-7316F13DA498}"/>
          </ac:spMkLst>
        </pc:spChg>
      </pc:sldChg>
      <pc:sldChg chg="addSp delSp modSp add replId">
        <pc:chgData name="Kim Leaver" userId="S::kim.leaver_pearson.com#ext#@stateofmaryland.onmicrosoft.com::70a1bb72-b802-41ad-8a81-768ca3ff2dc9" providerId="AD" clId="Web-{C817CFDD-4612-295F-C41B-D5234242C718}" dt="2025-09-26T21:29:07.651" v="630" actId="20577"/>
        <pc:sldMkLst>
          <pc:docMk/>
          <pc:sldMk cId="67448857" sldId="517"/>
        </pc:sldMkLst>
        <pc:spChg chg="mod">
          <ac:chgData name="Kim Leaver" userId="S::kim.leaver_pearson.com#ext#@stateofmaryland.onmicrosoft.com::70a1bb72-b802-41ad-8a81-768ca3ff2dc9" providerId="AD" clId="Web-{C817CFDD-4612-295F-C41B-D5234242C718}" dt="2025-09-26T21:29:07.651" v="630" actId="20577"/>
          <ac:spMkLst>
            <pc:docMk/>
            <pc:sldMk cId="67448857" sldId="517"/>
            <ac:spMk id="10" creationId="{642574D0-D701-28DC-1918-8F2C168043B1}"/>
          </ac:spMkLst>
        </pc:spChg>
        <pc:spChg chg="mod">
          <ac:chgData name="Kim Leaver" userId="S::kim.leaver_pearson.com#ext#@stateofmaryland.onmicrosoft.com::70a1bb72-b802-41ad-8a81-768ca3ff2dc9" providerId="AD" clId="Web-{C817CFDD-4612-295F-C41B-D5234242C718}" dt="2025-09-26T21:22:13.509" v="609" actId="20577"/>
          <ac:spMkLst>
            <pc:docMk/>
            <pc:sldMk cId="67448857" sldId="517"/>
            <ac:spMk id="13" creationId="{7C5DDE5E-B617-4FBB-0C68-7E65698442FB}"/>
          </ac:spMkLst>
        </pc:spChg>
        <pc:picChg chg="add mod ord">
          <ac:chgData name="Kim Leaver" userId="S::kim.leaver_pearson.com#ext#@stateofmaryland.onmicrosoft.com::70a1bb72-b802-41ad-8a81-768ca3ff2dc9" providerId="AD" clId="Web-{C817CFDD-4612-295F-C41B-D5234242C718}" dt="2025-09-26T21:21:53.946" v="605" actId="1076"/>
          <ac:picMkLst>
            <pc:docMk/>
            <pc:sldMk cId="67448857" sldId="517"/>
            <ac:picMk id="6" creationId="{E089EA41-E9B0-8B18-351E-24D662063E40}"/>
          </ac:picMkLst>
        </pc:picChg>
      </pc:sldChg>
      <pc:sldChg chg="addSp delSp modSp add ord replId">
        <pc:chgData name="Kim Leaver" userId="S::kim.leaver_pearson.com#ext#@stateofmaryland.onmicrosoft.com::70a1bb72-b802-41ad-8a81-768ca3ff2dc9" providerId="AD" clId="Web-{C817CFDD-4612-295F-C41B-D5234242C718}" dt="2025-09-26T21:29:11.744" v="631" actId="20577"/>
        <pc:sldMkLst>
          <pc:docMk/>
          <pc:sldMk cId="3640157581" sldId="518"/>
        </pc:sldMkLst>
      </pc:sldChg>
      <pc:sldChg chg="add replId">
        <pc:chgData name="Kim Leaver" userId="S::kim.leaver_pearson.com#ext#@stateofmaryland.onmicrosoft.com::70a1bb72-b802-41ad-8a81-768ca3ff2dc9" providerId="AD" clId="Web-{C817CFDD-4612-295F-C41B-D5234242C718}" dt="2025-09-26T21:53:09.549" v="760"/>
        <pc:sldMkLst>
          <pc:docMk/>
          <pc:sldMk cId="4109032619" sldId="519"/>
        </pc:sldMkLst>
      </pc:sldChg>
    </pc:docChg>
  </pc:docChgLst>
  <pc:docChgLst>
    <pc:chgData name="Kim Leaver" userId="S::kim.leaver_pearson.com#ext#@stateofmaryland.onmicrosoft.com::70a1bb72-b802-41ad-8a81-768ca3ff2dc9" providerId="AD" clId="Web-{8D3E6FBD-AE4E-9D73-EA22-E62270EF1448}"/>
    <pc:docChg chg="addSld delSld modSld sldOrd modSection">
      <pc:chgData name="Kim Leaver" userId="S::kim.leaver_pearson.com#ext#@stateofmaryland.onmicrosoft.com::70a1bb72-b802-41ad-8a81-768ca3ff2dc9" providerId="AD" clId="Web-{8D3E6FBD-AE4E-9D73-EA22-E62270EF1448}" dt="2025-10-03T00:04:28.763" v="131" actId="20577"/>
      <pc:docMkLst>
        <pc:docMk/>
      </pc:docMkLst>
      <pc:sldChg chg="modSp ord">
        <pc:chgData name="Kim Leaver" userId="S::kim.leaver_pearson.com#ext#@stateofmaryland.onmicrosoft.com::70a1bb72-b802-41ad-8a81-768ca3ff2dc9" providerId="AD" clId="Web-{8D3E6FBD-AE4E-9D73-EA22-E62270EF1448}" dt="2025-10-03T00:00:57.013" v="83"/>
        <pc:sldMkLst>
          <pc:docMk/>
          <pc:sldMk cId="4118286904" sldId="383"/>
        </pc:sldMkLst>
        <pc:spChg chg="mod">
          <ac:chgData name="Kim Leaver" userId="S::kim.leaver_pearson.com#ext#@stateofmaryland.onmicrosoft.com::70a1bb72-b802-41ad-8a81-768ca3ff2dc9" providerId="AD" clId="Web-{8D3E6FBD-AE4E-9D73-EA22-E62270EF1448}" dt="2025-10-03T00:00:00.232" v="69" actId="20577"/>
          <ac:spMkLst>
            <pc:docMk/>
            <pc:sldMk cId="4118286904" sldId="383"/>
            <ac:spMk id="11" creationId="{90E459FB-F267-0315-A599-66BFB6D199A2}"/>
          </ac:spMkLst>
        </pc:spChg>
      </pc:sldChg>
      <pc:sldChg chg="modSp">
        <pc:chgData name="Kim Leaver" userId="S::kim.leaver_pearson.com#ext#@stateofmaryland.onmicrosoft.com::70a1bb72-b802-41ad-8a81-768ca3ff2dc9" providerId="AD" clId="Web-{8D3E6FBD-AE4E-9D73-EA22-E62270EF1448}" dt="2025-10-03T00:03:31.138" v="115" actId="20577"/>
        <pc:sldMkLst>
          <pc:docMk/>
          <pc:sldMk cId="3664421689" sldId="404"/>
        </pc:sldMkLst>
        <pc:spChg chg="mod">
          <ac:chgData name="Kim Leaver" userId="S::kim.leaver_pearson.com#ext#@stateofmaryland.onmicrosoft.com::70a1bb72-b802-41ad-8a81-768ca3ff2dc9" providerId="AD" clId="Web-{8D3E6FBD-AE4E-9D73-EA22-E62270EF1448}" dt="2025-10-03T00:03:31.138" v="115" actId="20577"/>
          <ac:spMkLst>
            <pc:docMk/>
            <pc:sldMk cId="3664421689" sldId="404"/>
            <ac:spMk id="2" creationId="{D890CA4F-D144-020B-6C6B-4F300E664886}"/>
          </ac:spMkLst>
        </pc:spChg>
      </pc:sldChg>
      <pc:sldChg chg="modSp">
        <pc:chgData name="Kim Leaver" userId="S::kim.leaver_pearson.com#ext#@stateofmaryland.onmicrosoft.com::70a1bb72-b802-41ad-8a81-768ca3ff2dc9" providerId="AD" clId="Web-{8D3E6FBD-AE4E-9D73-EA22-E62270EF1448}" dt="2025-10-02T23:59:04.842" v="55" actId="20577"/>
        <pc:sldMkLst>
          <pc:docMk/>
          <pc:sldMk cId="977641544" sldId="418"/>
        </pc:sldMkLst>
        <pc:spChg chg="mod">
          <ac:chgData name="Kim Leaver" userId="S::kim.leaver_pearson.com#ext#@stateofmaryland.onmicrosoft.com::70a1bb72-b802-41ad-8a81-768ca3ff2dc9" providerId="AD" clId="Web-{8D3E6FBD-AE4E-9D73-EA22-E62270EF1448}" dt="2025-10-02T23:59:04.842" v="55" actId="20577"/>
          <ac:spMkLst>
            <pc:docMk/>
            <pc:sldMk cId="977641544" sldId="418"/>
            <ac:spMk id="11" creationId="{C4FE517F-A065-3C5F-93DA-6A4470324DBE}"/>
          </ac:spMkLst>
        </pc:spChg>
        <pc:picChg chg="mod">
          <ac:chgData name="Kim Leaver" userId="S::kim.leaver_pearson.com#ext#@stateofmaryland.onmicrosoft.com::70a1bb72-b802-41ad-8a81-768ca3ff2dc9" providerId="AD" clId="Web-{8D3E6FBD-AE4E-9D73-EA22-E62270EF1448}" dt="2025-10-02T23:55:54.484" v="17"/>
          <ac:picMkLst>
            <pc:docMk/>
            <pc:sldMk cId="977641544" sldId="418"/>
            <ac:picMk id="2" creationId="{AF7DDE09-8B3C-F97E-8D71-59385E2E408B}"/>
          </ac:picMkLst>
        </pc:picChg>
      </pc:sldChg>
      <pc:sldChg chg="modSp">
        <pc:chgData name="Kim Leaver" userId="S::kim.leaver_pearson.com#ext#@stateofmaryland.onmicrosoft.com::70a1bb72-b802-41ad-8a81-768ca3ff2dc9" providerId="AD" clId="Web-{8D3E6FBD-AE4E-9D73-EA22-E62270EF1448}" dt="2025-10-02T23:59:14.983" v="60" actId="20577"/>
        <pc:sldMkLst>
          <pc:docMk/>
          <pc:sldMk cId="1982140161" sldId="419"/>
        </pc:sldMkLst>
        <pc:spChg chg="mod">
          <ac:chgData name="Kim Leaver" userId="S::kim.leaver_pearson.com#ext#@stateofmaryland.onmicrosoft.com::70a1bb72-b802-41ad-8a81-768ca3ff2dc9" providerId="AD" clId="Web-{8D3E6FBD-AE4E-9D73-EA22-E62270EF1448}" dt="2025-10-02T23:59:14.983" v="60" actId="20577"/>
          <ac:spMkLst>
            <pc:docMk/>
            <pc:sldMk cId="1982140161" sldId="419"/>
            <ac:spMk id="11" creationId="{21271C59-D072-9436-A457-F5ABD4080646}"/>
          </ac:spMkLst>
        </pc:spChg>
        <pc:picChg chg="mod">
          <ac:chgData name="Kim Leaver" userId="S::kim.leaver_pearson.com#ext#@stateofmaryland.onmicrosoft.com::70a1bb72-b802-41ad-8a81-768ca3ff2dc9" providerId="AD" clId="Web-{8D3E6FBD-AE4E-9D73-EA22-E62270EF1448}" dt="2025-10-02T23:56:05.703" v="21"/>
          <ac:picMkLst>
            <pc:docMk/>
            <pc:sldMk cId="1982140161" sldId="419"/>
            <ac:picMk id="6" creationId="{3A339B1D-7348-F6AC-8E5A-CD009CC64836}"/>
          </ac:picMkLst>
        </pc:picChg>
        <pc:picChg chg="mod">
          <ac:chgData name="Kim Leaver" userId="S::kim.leaver_pearson.com#ext#@stateofmaryland.onmicrosoft.com::70a1bb72-b802-41ad-8a81-768ca3ff2dc9" providerId="AD" clId="Web-{8D3E6FBD-AE4E-9D73-EA22-E62270EF1448}" dt="2025-10-02T23:56:07.906" v="22"/>
          <ac:picMkLst>
            <pc:docMk/>
            <pc:sldMk cId="1982140161" sldId="419"/>
            <ac:picMk id="7" creationId="{3B999116-73A5-EE71-356F-6388054B1A97}"/>
          </ac:picMkLst>
        </pc:picChg>
      </pc:sldChg>
      <pc:sldChg chg="modSp ord">
        <pc:chgData name="Kim Leaver" userId="S::kim.leaver_pearson.com#ext#@stateofmaryland.onmicrosoft.com::70a1bb72-b802-41ad-8a81-768ca3ff2dc9" providerId="AD" clId="Web-{8D3E6FBD-AE4E-9D73-EA22-E62270EF1448}" dt="2025-10-03T00:00:56.998" v="79"/>
        <pc:sldMkLst>
          <pc:docMk/>
          <pc:sldMk cId="896236521" sldId="420"/>
        </pc:sldMkLst>
        <pc:spChg chg="mod">
          <ac:chgData name="Kim Leaver" userId="S::kim.leaver_pearson.com#ext#@stateofmaryland.onmicrosoft.com::70a1bb72-b802-41ad-8a81-768ca3ff2dc9" providerId="AD" clId="Web-{8D3E6FBD-AE4E-9D73-EA22-E62270EF1448}" dt="2025-10-03T00:00:35.420" v="78" actId="20577"/>
          <ac:spMkLst>
            <pc:docMk/>
            <pc:sldMk cId="896236521" sldId="420"/>
            <ac:spMk id="11" creationId="{6AD9B030-3030-E0FB-096F-E89A79A50059}"/>
          </ac:spMkLst>
        </pc:spChg>
      </pc:sldChg>
      <pc:sldChg chg="modSp">
        <pc:chgData name="Kim Leaver" userId="S::kim.leaver_pearson.com#ext#@stateofmaryland.onmicrosoft.com::70a1bb72-b802-41ad-8a81-768ca3ff2dc9" providerId="AD" clId="Web-{8D3E6FBD-AE4E-9D73-EA22-E62270EF1448}" dt="2025-10-02T23:59:19.826" v="61" actId="20577"/>
        <pc:sldMkLst>
          <pc:docMk/>
          <pc:sldMk cId="1444901345" sldId="421"/>
        </pc:sldMkLst>
        <pc:spChg chg="mod">
          <ac:chgData name="Kim Leaver" userId="S::kim.leaver_pearson.com#ext#@stateofmaryland.onmicrosoft.com::70a1bb72-b802-41ad-8a81-768ca3ff2dc9" providerId="AD" clId="Web-{8D3E6FBD-AE4E-9D73-EA22-E62270EF1448}" dt="2025-10-02T23:59:19.826" v="61" actId="20577"/>
          <ac:spMkLst>
            <pc:docMk/>
            <pc:sldMk cId="1444901345" sldId="421"/>
            <ac:spMk id="11" creationId="{4E85796D-B24D-575F-A32D-20581187E9A8}"/>
          </ac:spMkLst>
        </pc:spChg>
      </pc:sldChg>
      <pc:sldChg chg="modSp">
        <pc:chgData name="Kim Leaver" userId="S::kim.leaver_pearson.com#ext#@stateofmaryland.onmicrosoft.com::70a1bb72-b802-41ad-8a81-768ca3ff2dc9" providerId="AD" clId="Web-{8D3E6FBD-AE4E-9D73-EA22-E62270EF1448}" dt="2025-10-02T23:59:12.404" v="58" actId="20577"/>
        <pc:sldMkLst>
          <pc:docMk/>
          <pc:sldMk cId="1167938874" sldId="423"/>
        </pc:sldMkLst>
        <pc:spChg chg="mod">
          <ac:chgData name="Kim Leaver" userId="S::kim.leaver_pearson.com#ext#@stateofmaryland.onmicrosoft.com::70a1bb72-b802-41ad-8a81-768ca3ff2dc9" providerId="AD" clId="Web-{8D3E6FBD-AE4E-9D73-EA22-E62270EF1448}" dt="2025-10-02T23:59:12.404" v="58" actId="20577"/>
          <ac:spMkLst>
            <pc:docMk/>
            <pc:sldMk cId="1167938874" sldId="423"/>
            <ac:spMk id="11" creationId="{1461DFBD-947F-149D-7F94-AA638DEC9633}"/>
          </ac:spMkLst>
        </pc:spChg>
        <pc:picChg chg="mod">
          <ac:chgData name="Kim Leaver" userId="S::kim.leaver_pearson.com#ext#@stateofmaryland.onmicrosoft.com::70a1bb72-b802-41ad-8a81-768ca3ff2dc9" providerId="AD" clId="Web-{8D3E6FBD-AE4E-9D73-EA22-E62270EF1448}" dt="2025-10-02T23:56:02.344" v="20"/>
          <ac:picMkLst>
            <pc:docMk/>
            <pc:sldMk cId="1167938874" sldId="423"/>
            <ac:picMk id="2" creationId="{310CC2AF-46EC-0122-C00B-93A7BDDBAEEA}"/>
          </ac:picMkLst>
        </pc:picChg>
      </pc:sldChg>
      <pc:sldChg chg="modSp">
        <pc:chgData name="Kim Leaver" userId="S::kim.leaver_pearson.com#ext#@stateofmaryland.onmicrosoft.com::70a1bb72-b802-41ad-8a81-768ca3ff2dc9" providerId="AD" clId="Web-{8D3E6FBD-AE4E-9D73-EA22-E62270EF1448}" dt="2025-10-02T23:59:02.436" v="54" actId="20577"/>
        <pc:sldMkLst>
          <pc:docMk/>
          <pc:sldMk cId="627767023" sldId="425"/>
        </pc:sldMkLst>
        <pc:spChg chg="mod">
          <ac:chgData name="Kim Leaver" userId="S::kim.leaver_pearson.com#ext#@stateofmaryland.onmicrosoft.com::70a1bb72-b802-41ad-8a81-768ca3ff2dc9" providerId="AD" clId="Web-{8D3E6FBD-AE4E-9D73-EA22-E62270EF1448}" dt="2025-10-02T23:59:02.436" v="54" actId="20577"/>
          <ac:spMkLst>
            <pc:docMk/>
            <pc:sldMk cId="627767023" sldId="425"/>
            <ac:spMk id="11" creationId="{AD552301-DE45-3E31-CDEB-12E229C620D5}"/>
          </ac:spMkLst>
        </pc:spChg>
        <pc:picChg chg="mod">
          <ac:chgData name="Kim Leaver" userId="S::kim.leaver_pearson.com#ext#@stateofmaryland.onmicrosoft.com::70a1bb72-b802-41ad-8a81-768ca3ff2dc9" providerId="AD" clId="Web-{8D3E6FBD-AE4E-9D73-EA22-E62270EF1448}" dt="2025-10-02T23:55:51.140" v="15"/>
          <ac:picMkLst>
            <pc:docMk/>
            <pc:sldMk cId="627767023" sldId="425"/>
            <ac:picMk id="5" creationId="{5D4E85BB-4532-6724-2337-23CC8F28F3E9}"/>
          </ac:picMkLst>
        </pc:picChg>
      </pc:sldChg>
      <pc:sldChg chg="modSp ord">
        <pc:chgData name="Kim Leaver" userId="S::kim.leaver_pearson.com#ext#@stateofmaryland.onmicrosoft.com::70a1bb72-b802-41ad-8a81-768ca3ff2dc9" providerId="AD" clId="Web-{8D3E6FBD-AE4E-9D73-EA22-E62270EF1448}" dt="2025-10-03T00:00:56.998" v="82"/>
        <pc:sldMkLst>
          <pc:docMk/>
          <pc:sldMk cId="3498294901" sldId="426"/>
        </pc:sldMkLst>
        <pc:spChg chg="mod">
          <ac:chgData name="Kim Leaver" userId="S::kim.leaver_pearson.com#ext#@stateofmaryland.onmicrosoft.com::70a1bb72-b802-41ad-8a81-768ca3ff2dc9" providerId="AD" clId="Web-{8D3E6FBD-AE4E-9D73-EA22-E62270EF1448}" dt="2025-10-03T00:00:07.513" v="71" actId="20577"/>
          <ac:spMkLst>
            <pc:docMk/>
            <pc:sldMk cId="3498294901" sldId="426"/>
            <ac:spMk id="11" creationId="{7722DCA7-5645-3E8F-4333-0966B227B977}"/>
          </ac:spMkLst>
        </pc:spChg>
      </pc:sldChg>
      <pc:sldChg chg="modSp">
        <pc:chgData name="Kim Leaver" userId="S::kim.leaver_pearson.com#ext#@stateofmaryland.onmicrosoft.com::70a1bb72-b802-41ad-8a81-768ca3ff2dc9" providerId="AD" clId="Web-{8D3E6FBD-AE4E-9D73-EA22-E62270EF1448}" dt="2025-10-02T23:58:01.171" v="32" actId="20577"/>
        <pc:sldMkLst>
          <pc:docMk/>
          <pc:sldMk cId="1564368164" sldId="442"/>
        </pc:sldMkLst>
        <pc:spChg chg="mod">
          <ac:chgData name="Kim Leaver" userId="S::kim.leaver_pearson.com#ext#@stateofmaryland.onmicrosoft.com::70a1bb72-b802-41ad-8a81-768ca3ff2dc9" providerId="AD" clId="Web-{8D3E6FBD-AE4E-9D73-EA22-E62270EF1448}" dt="2025-10-02T23:58:01.171" v="32" actId="20577"/>
          <ac:spMkLst>
            <pc:docMk/>
            <pc:sldMk cId="1564368164" sldId="442"/>
            <ac:spMk id="11" creationId="{E2FD4C3C-A212-85AC-9BE1-B0A7B83D3C71}"/>
          </ac:spMkLst>
        </pc:spChg>
      </pc:sldChg>
      <pc:sldChg chg="del">
        <pc:chgData name="Kim Leaver" userId="S::kim.leaver_pearson.com#ext#@stateofmaryland.onmicrosoft.com::70a1bb72-b802-41ad-8a81-768ca3ff2dc9" providerId="AD" clId="Web-{8D3E6FBD-AE4E-9D73-EA22-E62270EF1448}" dt="2025-10-03T00:01:57.622" v="103"/>
        <pc:sldMkLst>
          <pc:docMk/>
          <pc:sldMk cId="3587851472" sldId="449"/>
        </pc:sldMkLst>
      </pc:sldChg>
      <pc:sldChg chg="modSp ord">
        <pc:chgData name="Kim Leaver" userId="S::kim.leaver_pearson.com#ext#@stateofmaryland.onmicrosoft.com::70a1bb72-b802-41ad-8a81-768ca3ff2dc9" providerId="AD" clId="Web-{8D3E6FBD-AE4E-9D73-EA22-E62270EF1448}" dt="2025-10-03T00:00:56.998" v="81"/>
        <pc:sldMkLst>
          <pc:docMk/>
          <pc:sldMk cId="2894900979" sldId="468"/>
        </pc:sldMkLst>
        <pc:spChg chg="mod">
          <ac:chgData name="Kim Leaver" userId="S::kim.leaver_pearson.com#ext#@stateofmaryland.onmicrosoft.com::70a1bb72-b802-41ad-8a81-768ca3ff2dc9" providerId="AD" clId="Web-{8D3E6FBD-AE4E-9D73-EA22-E62270EF1448}" dt="2025-10-03T00:00:12.482" v="73" actId="20577"/>
          <ac:spMkLst>
            <pc:docMk/>
            <pc:sldMk cId="2894900979" sldId="468"/>
            <ac:spMk id="11" creationId="{99FB05AB-B8A9-77A5-7088-AD01C4C1A10D}"/>
          </ac:spMkLst>
        </pc:spChg>
      </pc:sldChg>
      <pc:sldChg chg="modSp ord">
        <pc:chgData name="Kim Leaver" userId="S::kim.leaver_pearson.com#ext#@stateofmaryland.onmicrosoft.com::70a1bb72-b802-41ad-8a81-768ca3ff2dc9" providerId="AD" clId="Web-{8D3E6FBD-AE4E-9D73-EA22-E62270EF1448}" dt="2025-10-03T00:00:56.998" v="80"/>
        <pc:sldMkLst>
          <pc:docMk/>
          <pc:sldMk cId="2240600410" sldId="469"/>
        </pc:sldMkLst>
        <pc:spChg chg="mod">
          <ac:chgData name="Kim Leaver" userId="S::kim.leaver_pearson.com#ext#@stateofmaryland.onmicrosoft.com::70a1bb72-b802-41ad-8a81-768ca3ff2dc9" providerId="AD" clId="Web-{8D3E6FBD-AE4E-9D73-EA22-E62270EF1448}" dt="2025-10-03T00:00:18.154" v="74" actId="20577"/>
          <ac:spMkLst>
            <pc:docMk/>
            <pc:sldMk cId="2240600410" sldId="469"/>
            <ac:spMk id="11" creationId="{0E9479D6-E3DE-AB92-1A78-0610996E0DF0}"/>
          </ac:spMkLst>
        </pc:spChg>
      </pc:sldChg>
      <pc:sldChg chg="modSp ord">
        <pc:chgData name="Kim Leaver" userId="S::kim.leaver_pearson.com#ext#@stateofmaryland.onmicrosoft.com::70a1bb72-b802-41ad-8a81-768ca3ff2dc9" providerId="AD" clId="Web-{8D3E6FBD-AE4E-9D73-EA22-E62270EF1448}" dt="2025-10-02T23:58:47.748" v="46"/>
        <pc:sldMkLst>
          <pc:docMk/>
          <pc:sldMk cId="3447220989" sldId="470"/>
        </pc:sldMkLst>
        <pc:spChg chg="mod">
          <ac:chgData name="Kim Leaver" userId="S::kim.leaver_pearson.com#ext#@stateofmaryland.onmicrosoft.com::70a1bb72-b802-41ad-8a81-768ca3ff2dc9" providerId="AD" clId="Web-{8D3E6FBD-AE4E-9D73-EA22-E62270EF1448}" dt="2025-10-02T23:58:38.936" v="44" actId="20577"/>
          <ac:spMkLst>
            <pc:docMk/>
            <pc:sldMk cId="3447220989" sldId="470"/>
            <ac:spMk id="11" creationId="{F37F87B3-EFC0-73F4-2B5E-AF43BAC826BA}"/>
          </ac:spMkLst>
        </pc:spChg>
        <pc:picChg chg="mod">
          <ac:chgData name="Kim Leaver" userId="S::kim.leaver_pearson.com#ext#@stateofmaryland.onmicrosoft.com::70a1bb72-b802-41ad-8a81-768ca3ff2dc9" providerId="AD" clId="Web-{8D3E6FBD-AE4E-9D73-EA22-E62270EF1448}" dt="2025-10-02T23:55:43.094" v="14"/>
          <ac:picMkLst>
            <pc:docMk/>
            <pc:sldMk cId="3447220989" sldId="470"/>
            <ac:picMk id="3" creationId="{ACCE0B91-2D3A-A3DB-66A7-B57ED83FC61F}"/>
          </ac:picMkLst>
        </pc:picChg>
      </pc:sldChg>
      <pc:sldChg chg="modSp">
        <pc:chgData name="Kim Leaver" userId="S::kim.leaver_pearson.com#ext#@stateofmaryland.onmicrosoft.com::70a1bb72-b802-41ad-8a81-768ca3ff2dc9" providerId="AD" clId="Web-{8D3E6FBD-AE4E-9D73-EA22-E62270EF1448}" dt="2025-10-02T23:58:33.030" v="41" actId="20577"/>
        <pc:sldMkLst>
          <pc:docMk/>
          <pc:sldMk cId="4041307700" sldId="471"/>
        </pc:sldMkLst>
        <pc:spChg chg="mod">
          <ac:chgData name="Kim Leaver" userId="S::kim.leaver_pearson.com#ext#@stateofmaryland.onmicrosoft.com::70a1bb72-b802-41ad-8a81-768ca3ff2dc9" providerId="AD" clId="Web-{8D3E6FBD-AE4E-9D73-EA22-E62270EF1448}" dt="2025-10-02T23:58:33.030" v="41" actId="20577"/>
          <ac:spMkLst>
            <pc:docMk/>
            <pc:sldMk cId="4041307700" sldId="471"/>
            <ac:spMk id="11" creationId="{C8C78F28-186F-E2BA-AB6D-8477446D34B9}"/>
          </ac:spMkLst>
        </pc:spChg>
        <pc:picChg chg="mod">
          <ac:chgData name="Kim Leaver" userId="S::kim.leaver_pearson.com#ext#@stateofmaryland.onmicrosoft.com::70a1bb72-b802-41ad-8a81-768ca3ff2dc9" providerId="AD" clId="Web-{8D3E6FBD-AE4E-9D73-EA22-E62270EF1448}" dt="2025-10-02T23:55:30.719" v="10"/>
          <ac:picMkLst>
            <pc:docMk/>
            <pc:sldMk cId="4041307700" sldId="471"/>
            <ac:picMk id="2" creationId="{FF420761-CDF5-4CC1-3447-EF8B4DDDC759}"/>
          </ac:picMkLst>
        </pc:picChg>
      </pc:sldChg>
      <pc:sldChg chg="modSp">
        <pc:chgData name="Kim Leaver" userId="S::kim.leaver_pearson.com#ext#@stateofmaryland.onmicrosoft.com::70a1bb72-b802-41ad-8a81-768ca3ff2dc9" providerId="AD" clId="Web-{8D3E6FBD-AE4E-9D73-EA22-E62270EF1448}" dt="2025-10-02T23:58:29.780" v="40" actId="20577"/>
        <pc:sldMkLst>
          <pc:docMk/>
          <pc:sldMk cId="99497907" sldId="472"/>
        </pc:sldMkLst>
        <pc:spChg chg="mod">
          <ac:chgData name="Kim Leaver" userId="S::kim.leaver_pearson.com#ext#@stateofmaryland.onmicrosoft.com::70a1bb72-b802-41ad-8a81-768ca3ff2dc9" providerId="AD" clId="Web-{8D3E6FBD-AE4E-9D73-EA22-E62270EF1448}" dt="2025-10-02T23:58:29.780" v="40" actId="20577"/>
          <ac:spMkLst>
            <pc:docMk/>
            <pc:sldMk cId="99497907" sldId="472"/>
            <ac:spMk id="11" creationId="{4A77B895-DB64-57C7-BA0E-69EFB68D5A59}"/>
          </ac:spMkLst>
        </pc:spChg>
      </pc:sldChg>
      <pc:sldChg chg="del">
        <pc:chgData name="Kim Leaver" userId="S::kim.leaver_pearson.com#ext#@stateofmaryland.onmicrosoft.com::70a1bb72-b802-41ad-8a81-768ca3ff2dc9" providerId="AD" clId="Web-{8D3E6FBD-AE4E-9D73-EA22-E62270EF1448}" dt="2025-10-03T00:02:23.560" v="108"/>
        <pc:sldMkLst>
          <pc:docMk/>
          <pc:sldMk cId="1824154342" sldId="475"/>
        </pc:sldMkLst>
      </pc:sldChg>
      <pc:sldChg chg="modSp">
        <pc:chgData name="Kim Leaver" userId="S::kim.leaver_pearson.com#ext#@stateofmaryland.onmicrosoft.com::70a1bb72-b802-41ad-8a81-768ca3ff2dc9" providerId="AD" clId="Web-{8D3E6FBD-AE4E-9D73-EA22-E62270EF1448}" dt="2025-10-02T23:58:35.795" v="42" actId="20577"/>
        <pc:sldMkLst>
          <pc:docMk/>
          <pc:sldMk cId="828203096" sldId="481"/>
        </pc:sldMkLst>
        <pc:spChg chg="mod">
          <ac:chgData name="Kim Leaver" userId="S::kim.leaver_pearson.com#ext#@stateofmaryland.onmicrosoft.com::70a1bb72-b802-41ad-8a81-768ca3ff2dc9" providerId="AD" clId="Web-{8D3E6FBD-AE4E-9D73-EA22-E62270EF1448}" dt="2025-10-02T23:58:35.795" v="42" actId="20577"/>
          <ac:spMkLst>
            <pc:docMk/>
            <pc:sldMk cId="828203096" sldId="481"/>
            <ac:spMk id="11" creationId="{FF21CBBA-7492-680F-9F21-A8F0282938DE}"/>
          </ac:spMkLst>
        </pc:spChg>
        <pc:picChg chg="mod">
          <ac:chgData name="Kim Leaver" userId="S::kim.leaver_pearson.com#ext#@stateofmaryland.onmicrosoft.com::70a1bb72-b802-41ad-8a81-768ca3ff2dc9" providerId="AD" clId="Web-{8D3E6FBD-AE4E-9D73-EA22-E62270EF1448}" dt="2025-10-02T23:55:37.328" v="12"/>
          <ac:picMkLst>
            <pc:docMk/>
            <pc:sldMk cId="828203096" sldId="481"/>
            <ac:picMk id="2" creationId="{4B062529-B0F5-4C86-8F5F-29C4C336C311}"/>
          </ac:picMkLst>
        </pc:picChg>
      </pc:sldChg>
      <pc:sldChg chg="modSp">
        <pc:chgData name="Kim Leaver" userId="S::kim.leaver_pearson.com#ext#@stateofmaryland.onmicrosoft.com::70a1bb72-b802-41ad-8a81-768ca3ff2dc9" providerId="AD" clId="Web-{8D3E6FBD-AE4E-9D73-EA22-E62270EF1448}" dt="2025-10-02T23:58:41.577" v="45" actId="20577"/>
        <pc:sldMkLst>
          <pc:docMk/>
          <pc:sldMk cId="1243152476" sldId="484"/>
        </pc:sldMkLst>
        <pc:spChg chg="mod">
          <ac:chgData name="Kim Leaver" userId="S::kim.leaver_pearson.com#ext#@stateofmaryland.onmicrosoft.com::70a1bb72-b802-41ad-8a81-768ca3ff2dc9" providerId="AD" clId="Web-{8D3E6FBD-AE4E-9D73-EA22-E62270EF1448}" dt="2025-10-02T23:58:41.577" v="45" actId="20577"/>
          <ac:spMkLst>
            <pc:docMk/>
            <pc:sldMk cId="1243152476" sldId="484"/>
            <ac:spMk id="11" creationId="{5BC97545-CC8D-44B3-0362-EC4CEBD3DB51}"/>
          </ac:spMkLst>
        </pc:spChg>
      </pc:sldChg>
      <pc:sldChg chg="modSp">
        <pc:chgData name="Kim Leaver" userId="S::kim.leaver_pearson.com#ext#@stateofmaryland.onmicrosoft.com::70a1bb72-b802-41ad-8a81-768ca3ff2dc9" providerId="AD" clId="Web-{8D3E6FBD-AE4E-9D73-EA22-E62270EF1448}" dt="2025-10-02T23:53:39.125" v="1" actId="20577"/>
        <pc:sldMkLst>
          <pc:docMk/>
          <pc:sldMk cId="3466079784" sldId="486"/>
        </pc:sldMkLst>
        <pc:spChg chg="mod">
          <ac:chgData name="Kim Leaver" userId="S::kim.leaver_pearson.com#ext#@stateofmaryland.onmicrosoft.com::70a1bb72-b802-41ad-8a81-768ca3ff2dc9" providerId="AD" clId="Web-{8D3E6FBD-AE4E-9D73-EA22-E62270EF1448}" dt="2025-10-02T23:53:39.125" v="1" actId="20577"/>
          <ac:spMkLst>
            <pc:docMk/>
            <pc:sldMk cId="3466079784" sldId="486"/>
            <ac:spMk id="3" creationId="{C38AC5F2-4666-CD35-B3FB-5DCDBADD3E6E}"/>
          </ac:spMkLst>
        </pc:spChg>
      </pc:sldChg>
      <pc:sldChg chg="modSp">
        <pc:chgData name="Kim Leaver" userId="S::kim.leaver_pearson.com#ext#@stateofmaryland.onmicrosoft.com::70a1bb72-b802-41ad-8a81-768ca3ff2dc9" providerId="AD" clId="Web-{8D3E6FBD-AE4E-9D73-EA22-E62270EF1448}" dt="2025-10-02T23:58:12.967" v="35" actId="20577"/>
        <pc:sldMkLst>
          <pc:docMk/>
          <pc:sldMk cId="1094047397" sldId="487"/>
        </pc:sldMkLst>
        <pc:spChg chg="mod">
          <ac:chgData name="Kim Leaver" userId="S::kim.leaver_pearson.com#ext#@stateofmaryland.onmicrosoft.com::70a1bb72-b802-41ad-8a81-768ca3ff2dc9" providerId="AD" clId="Web-{8D3E6FBD-AE4E-9D73-EA22-E62270EF1448}" dt="2025-10-02T23:58:12.967" v="35" actId="20577"/>
          <ac:spMkLst>
            <pc:docMk/>
            <pc:sldMk cId="1094047397" sldId="487"/>
            <ac:spMk id="11" creationId="{D3107289-C96B-0075-78D9-E6C7B0FC694B}"/>
          </ac:spMkLst>
        </pc:spChg>
      </pc:sldChg>
      <pc:sldChg chg="modSp">
        <pc:chgData name="Kim Leaver" userId="S::kim.leaver_pearson.com#ext#@stateofmaryland.onmicrosoft.com::70a1bb72-b802-41ad-8a81-768ca3ff2dc9" providerId="AD" clId="Web-{8D3E6FBD-AE4E-9D73-EA22-E62270EF1448}" dt="2025-10-03T00:01:50.232" v="101" actId="20577"/>
        <pc:sldMkLst>
          <pc:docMk/>
          <pc:sldMk cId="960457978" sldId="489"/>
        </pc:sldMkLst>
        <pc:spChg chg="mod">
          <ac:chgData name="Kim Leaver" userId="S::kim.leaver_pearson.com#ext#@stateofmaryland.onmicrosoft.com::70a1bb72-b802-41ad-8a81-768ca3ff2dc9" providerId="AD" clId="Web-{8D3E6FBD-AE4E-9D73-EA22-E62270EF1448}" dt="2025-10-03T00:01:50.232" v="101" actId="20577"/>
          <ac:spMkLst>
            <pc:docMk/>
            <pc:sldMk cId="960457978" sldId="489"/>
            <ac:spMk id="11" creationId="{4E85796D-B24D-575F-A32D-20581187E9A8}"/>
          </ac:spMkLst>
        </pc:spChg>
        <pc:picChg chg="mod">
          <ac:chgData name="Kim Leaver" userId="S::kim.leaver_pearson.com#ext#@stateofmaryland.onmicrosoft.com::70a1bb72-b802-41ad-8a81-768ca3ff2dc9" providerId="AD" clId="Web-{8D3E6FBD-AE4E-9D73-EA22-E62270EF1448}" dt="2025-10-02T23:56:48.921" v="30"/>
          <ac:picMkLst>
            <pc:docMk/>
            <pc:sldMk cId="960457978" sldId="489"/>
            <ac:picMk id="2" creationId="{0ED006E3-DDCE-5C7C-0C8C-F523F9215F7D}"/>
          </ac:picMkLst>
        </pc:picChg>
      </pc:sldChg>
      <pc:sldChg chg="modSp">
        <pc:chgData name="Kim Leaver" userId="S::kim.leaver_pearson.com#ext#@stateofmaryland.onmicrosoft.com::70a1bb72-b802-41ad-8a81-768ca3ff2dc9" providerId="AD" clId="Web-{8D3E6FBD-AE4E-9D73-EA22-E62270EF1448}" dt="2025-10-02T23:54:26.360" v="3"/>
        <pc:sldMkLst>
          <pc:docMk/>
          <pc:sldMk cId="1255285924" sldId="505"/>
        </pc:sldMkLst>
        <pc:picChg chg="mod">
          <ac:chgData name="Kim Leaver" userId="S::kim.leaver_pearson.com#ext#@stateofmaryland.onmicrosoft.com::70a1bb72-b802-41ad-8a81-768ca3ff2dc9" providerId="AD" clId="Web-{8D3E6FBD-AE4E-9D73-EA22-E62270EF1448}" dt="2025-10-02T23:54:26.360" v="3"/>
          <ac:picMkLst>
            <pc:docMk/>
            <pc:sldMk cId="1255285924" sldId="505"/>
            <ac:picMk id="2" creationId="{E53D09D0-3B81-066C-C37A-D1EF813D38C5}"/>
          </ac:picMkLst>
        </pc:picChg>
      </pc:sldChg>
      <pc:sldChg chg="modSp">
        <pc:chgData name="Kim Leaver" userId="S::kim.leaver_pearson.com#ext#@stateofmaryland.onmicrosoft.com::70a1bb72-b802-41ad-8a81-768ca3ff2dc9" providerId="AD" clId="Web-{8D3E6FBD-AE4E-9D73-EA22-E62270EF1448}" dt="2025-10-02T23:58:09.436" v="34" actId="20577"/>
        <pc:sldMkLst>
          <pc:docMk/>
          <pc:sldMk cId="133347938" sldId="506"/>
        </pc:sldMkLst>
        <pc:spChg chg="mod">
          <ac:chgData name="Kim Leaver" userId="S::kim.leaver_pearson.com#ext#@stateofmaryland.onmicrosoft.com::70a1bb72-b802-41ad-8a81-768ca3ff2dc9" providerId="AD" clId="Web-{8D3E6FBD-AE4E-9D73-EA22-E62270EF1448}" dt="2025-10-02T23:58:09.436" v="34" actId="20577"/>
          <ac:spMkLst>
            <pc:docMk/>
            <pc:sldMk cId="133347938" sldId="506"/>
            <ac:spMk id="11" creationId="{B9D3333C-07C5-4925-4B72-541A861C60DE}"/>
          </ac:spMkLst>
        </pc:spChg>
      </pc:sldChg>
      <pc:sldChg chg="modSp">
        <pc:chgData name="Kim Leaver" userId="S::kim.leaver_pearson.com#ext#@stateofmaryland.onmicrosoft.com::70a1bb72-b802-41ad-8a81-768ca3ff2dc9" providerId="AD" clId="Web-{8D3E6FBD-AE4E-9D73-EA22-E62270EF1448}" dt="2025-10-02T23:54:52.781" v="5"/>
        <pc:sldMkLst>
          <pc:docMk/>
          <pc:sldMk cId="1246071469" sldId="507"/>
        </pc:sldMkLst>
        <pc:picChg chg="mod">
          <ac:chgData name="Kim Leaver" userId="S::kim.leaver_pearson.com#ext#@stateofmaryland.onmicrosoft.com::70a1bb72-b802-41ad-8a81-768ca3ff2dc9" providerId="AD" clId="Web-{8D3E6FBD-AE4E-9D73-EA22-E62270EF1448}" dt="2025-10-02T23:54:52.781" v="5"/>
          <ac:picMkLst>
            <pc:docMk/>
            <pc:sldMk cId="1246071469" sldId="507"/>
            <ac:picMk id="2" creationId="{BA3FCC6F-3162-FDAF-DFB0-2DB720BE55D5}"/>
          </ac:picMkLst>
        </pc:picChg>
      </pc:sldChg>
      <pc:sldChg chg="modSp">
        <pc:chgData name="Kim Leaver" userId="S::kim.leaver_pearson.com#ext#@stateofmaryland.onmicrosoft.com::70a1bb72-b802-41ad-8a81-768ca3ff2dc9" providerId="AD" clId="Web-{8D3E6FBD-AE4E-9D73-EA22-E62270EF1448}" dt="2025-10-02T23:54:56.688" v="6"/>
        <pc:sldMkLst>
          <pc:docMk/>
          <pc:sldMk cId="1788979647" sldId="508"/>
        </pc:sldMkLst>
      </pc:sldChg>
      <pc:sldChg chg="modSp">
        <pc:chgData name="Kim Leaver" userId="S::kim.leaver_pearson.com#ext#@stateofmaryland.onmicrosoft.com::70a1bb72-b802-41ad-8a81-768ca3ff2dc9" providerId="AD" clId="Web-{8D3E6FBD-AE4E-9D73-EA22-E62270EF1448}" dt="2025-10-02T23:54:47.438" v="4"/>
        <pc:sldMkLst>
          <pc:docMk/>
          <pc:sldMk cId="1684322531" sldId="509"/>
        </pc:sldMkLst>
        <pc:picChg chg="mod">
          <ac:chgData name="Kim Leaver" userId="S::kim.leaver_pearson.com#ext#@stateofmaryland.onmicrosoft.com::70a1bb72-b802-41ad-8a81-768ca3ff2dc9" providerId="AD" clId="Web-{8D3E6FBD-AE4E-9D73-EA22-E62270EF1448}" dt="2025-10-02T23:54:47.438" v="4"/>
          <ac:picMkLst>
            <pc:docMk/>
            <pc:sldMk cId="1684322531" sldId="509"/>
            <ac:picMk id="3" creationId="{EE085944-FE64-F878-BB98-331853C411E9}"/>
          </ac:picMkLst>
        </pc:picChg>
      </pc:sldChg>
      <pc:sldChg chg="modSp">
        <pc:chgData name="Kim Leaver" userId="S::kim.leaver_pearson.com#ext#@stateofmaryland.onmicrosoft.com::70a1bb72-b802-41ad-8a81-768ca3ff2dc9" providerId="AD" clId="Web-{8D3E6FBD-AE4E-9D73-EA22-E62270EF1448}" dt="2025-10-02T23:58:03.967" v="33" actId="20577"/>
        <pc:sldMkLst>
          <pc:docMk/>
          <pc:sldMk cId="612742482" sldId="510"/>
        </pc:sldMkLst>
        <pc:spChg chg="mod">
          <ac:chgData name="Kim Leaver" userId="S::kim.leaver_pearson.com#ext#@stateofmaryland.onmicrosoft.com::70a1bb72-b802-41ad-8a81-768ca3ff2dc9" providerId="AD" clId="Web-{8D3E6FBD-AE4E-9D73-EA22-E62270EF1448}" dt="2025-10-02T23:58:03.967" v="33" actId="20577"/>
          <ac:spMkLst>
            <pc:docMk/>
            <pc:sldMk cId="612742482" sldId="510"/>
            <ac:spMk id="11" creationId="{CEB63122-AC29-2899-B3A5-C888697F07BF}"/>
          </ac:spMkLst>
        </pc:spChg>
      </pc:sldChg>
      <pc:sldChg chg="modSp">
        <pc:chgData name="Kim Leaver" userId="S::kim.leaver_pearson.com#ext#@stateofmaryland.onmicrosoft.com::70a1bb72-b802-41ad-8a81-768ca3ff2dc9" providerId="AD" clId="Web-{8D3E6FBD-AE4E-9D73-EA22-E62270EF1448}" dt="2025-10-02T23:58:16.561" v="36" actId="20577"/>
        <pc:sldMkLst>
          <pc:docMk/>
          <pc:sldMk cId="2375604844" sldId="511"/>
        </pc:sldMkLst>
        <pc:spChg chg="mod">
          <ac:chgData name="Kim Leaver" userId="S::kim.leaver_pearson.com#ext#@stateofmaryland.onmicrosoft.com::70a1bb72-b802-41ad-8a81-768ca3ff2dc9" providerId="AD" clId="Web-{8D3E6FBD-AE4E-9D73-EA22-E62270EF1448}" dt="2025-10-02T23:58:16.561" v="36" actId="20577"/>
          <ac:spMkLst>
            <pc:docMk/>
            <pc:sldMk cId="2375604844" sldId="511"/>
            <ac:spMk id="11" creationId="{E45AD010-CDF4-4073-BF13-4A2D8B2EF59E}"/>
          </ac:spMkLst>
        </pc:spChg>
        <pc:picChg chg="mod">
          <ac:chgData name="Kim Leaver" userId="S::kim.leaver_pearson.com#ext#@stateofmaryland.onmicrosoft.com::70a1bb72-b802-41ad-8a81-768ca3ff2dc9" providerId="AD" clId="Web-{8D3E6FBD-AE4E-9D73-EA22-E62270EF1448}" dt="2025-10-02T23:55:07.703" v="7"/>
          <ac:picMkLst>
            <pc:docMk/>
            <pc:sldMk cId="2375604844" sldId="511"/>
            <ac:picMk id="5" creationId="{6F32ABB1-CBF5-4DC7-40E9-CC134C608154}"/>
          </ac:picMkLst>
        </pc:picChg>
      </pc:sldChg>
      <pc:sldChg chg="modSp">
        <pc:chgData name="Kim Leaver" userId="S::kim.leaver_pearson.com#ext#@stateofmaryland.onmicrosoft.com::70a1bb72-b802-41ad-8a81-768ca3ff2dc9" providerId="AD" clId="Web-{8D3E6FBD-AE4E-9D73-EA22-E62270EF1448}" dt="2025-10-02T23:58:19.170" v="37" actId="20577"/>
        <pc:sldMkLst>
          <pc:docMk/>
          <pc:sldMk cId="134209669" sldId="512"/>
        </pc:sldMkLst>
      </pc:sldChg>
      <pc:sldChg chg="modSp">
        <pc:chgData name="Kim Leaver" userId="S::kim.leaver_pearson.com#ext#@stateofmaryland.onmicrosoft.com::70a1bb72-b802-41ad-8a81-768ca3ff2dc9" providerId="AD" clId="Web-{8D3E6FBD-AE4E-9D73-EA22-E62270EF1448}" dt="2025-10-03T00:01:33.513" v="93" actId="20577"/>
        <pc:sldMkLst>
          <pc:docMk/>
          <pc:sldMk cId="2959185646" sldId="513"/>
        </pc:sldMkLst>
        <pc:spChg chg="mod">
          <ac:chgData name="Kim Leaver" userId="S::kim.leaver_pearson.com#ext#@stateofmaryland.onmicrosoft.com::70a1bb72-b802-41ad-8a81-768ca3ff2dc9" providerId="AD" clId="Web-{8D3E6FBD-AE4E-9D73-EA22-E62270EF1448}" dt="2025-10-03T00:01:33.513" v="93" actId="20577"/>
          <ac:spMkLst>
            <pc:docMk/>
            <pc:sldMk cId="2959185646" sldId="513"/>
            <ac:spMk id="11" creationId="{9E546B1C-EF8E-6861-9F01-5BD5ABDDDCB3}"/>
          </ac:spMkLst>
        </pc:spChg>
        <pc:picChg chg="mod">
          <ac:chgData name="Kim Leaver" userId="S::kim.leaver_pearson.com#ext#@stateofmaryland.onmicrosoft.com::70a1bb72-b802-41ad-8a81-768ca3ff2dc9" providerId="AD" clId="Web-{8D3E6FBD-AE4E-9D73-EA22-E62270EF1448}" dt="2025-10-02T23:56:26.968" v="24"/>
          <ac:picMkLst>
            <pc:docMk/>
            <pc:sldMk cId="2959185646" sldId="513"/>
            <ac:picMk id="12" creationId="{3AE1E02F-AB4A-5ADB-CBF6-6718F8AB01AC}"/>
          </ac:picMkLst>
        </pc:picChg>
        <pc:picChg chg="mod">
          <ac:chgData name="Kim Leaver" userId="S::kim.leaver_pearson.com#ext#@stateofmaryland.onmicrosoft.com::70a1bb72-b802-41ad-8a81-768ca3ff2dc9" providerId="AD" clId="Web-{8D3E6FBD-AE4E-9D73-EA22-E62270EF1448}" dt="2025-10-02T23:56:24.609" v="23"/>
          <ac:picMkLst>
            <pc:docMk/>
            <pc:sldMk cId="2959185646" sldId="513"/>
            <ac:picMk id="14" creationId="{24D23672-D6AD-29AC-F08F-E22A01AE51D5}"/>
          </ac:picMkLst>
        </pc:picChg>
      </pc:sldChg>
      <pc:sldChg chg="modSp ord">
        <pc:chgData name="Kim Leaver" userId="S::kim.leaver_pearson.com#ext#@stateofmaryland.onmicrosoft.com::70a1bb72-b802-41ad-8a81-768ca3ff2dc9" providerId="AD" clId="Web-{8D3E6FBD-AE4E-9D73-EA22-E62270EF1448}" dt="2025-10-03T00:01:41.576" v="97" actId="20577"/>
        <pc:sldMkLst>
          <pc:docMk/>
          <pc:sldMk cId="3092716560" sldId="515"/>
        </pc:sldMkLst>
        <pc:spChg chg="mod">
          <ac:chgData name="Kim Leaver" userId="S::kim.leaver_pearson.com#ext#@stateofmaryland.onmicrosoft.com::70a1bb72-b802-41ad-8a81-768ca3ff2dc9" providerId="AD" clId="Web-{8D3E6FBD-AE4E-9D73-EA22-E62270EF1448}" dt="2025-10-03T00:01:41.576" v="97" actId="20577"/>
          <ac:spMkLst>
            <pc:docMk/>
            <pc:sldMk cId="3092716560" sldId="515"/>
            <ac:spMk id="11" creationId="{E588BC96-CE02-452A-E451-F8597C6E13BA}"/>
          </ac:spMkLst>
        </pc:spChg>
      </pc:sldChg>
      <pc:sldChg chg="modSp">
        <pc:chgData name="Kim Leaver" userId="S::kim.leaver_pearson.com#ext#@stateofmaryland.onmicrosoft.com::70a1bb72-b802-41ad-8a81-768ca3ff2dc9" providerId="AD" clId="Web-{8D3E6FBD-AE4E-9D73-EA22-E62270EF1448}" dt="2025-10-03T00:01:38.763" v="95" actId="20577"/>
        <pc:sldMkLst>
          <pc:docMk/>
          <pc:sldMk cId="72329011" sldId="516"/>
        </pc:sldMkLst>
        <pc:spChg chg="mod">
          <ac:chgData name="Kim Leaver" userId="S::kim.leaver_pearson.com#ext#@stateofmaryland.onmicrosoft.com::70a1bb72-b802-41ad-8a81-768ca3ff2dc9" providerId="AD" clId="Web-{8D3E6FBD-AE4E-9D73-EA22-E62270EF1448}" dt="2025-10-03T00:01:38.763" v="95" actId="20577"/>
          <ac:spMkLst>
            <pc:docMk/>
            <pc:sldMk cId="72329011" sldId="516"/>
            <ac:spMk id="11" creationId="{96275584-C635-10C1-648E-98CC520F9927}"/>
          </ac:spMkLst>
        </pc:spChg>
      </pc:sldChg>
      <pc:sldChg chg="modSp">
        <pc:chgData name="Kim Leaver" userId="S::kim.leaver_pearson.com#ext#@stateofmaryland.onmicrosoft.com::70a1bb72-b802-41ad-8a81-768ca3ff2dc9" providerId="AD" clId="Web-{8D3E6FBD-AE4E-9D73-EA22-E62270EF1448}" dt="2025-10-03T00:01:44.966" v="99" actId="20577"/>
        <pc:sldMkLst>
          <pc:docMk/>
          <pc:sldMk cId="67448857" sldId="517"/>
        </pc:sldMkLst>
        <pc:spChg chg="mod">
          <ac:chgData name="Kim Leaver" userId="S::kim.leaver_pearson.com#ext#@stateofmaryland.onmicrosoft.com::70a1bb72-b802-41ad-8a81-768ca3ff2dc9" providerId="AD" clId="Web-{8D3E6FBD-AE4E-9D73-EA22-E62270EF1448}" dt="2025-10-03T00:01:44.966" v="99" actId="20577"/>
          <ac:spMkLst>
            <pc:docMk/>
            <pc:sldMk cId="67448857" sldId="517"/>
            <ac:spMk id="11" creationId="{19F9A48E-C9EC-4F52-329B-774F8EB53663}"/>
          </ac:spMkLst>
        </pc:spChg>
        <pc:picChg chg="mod">
          <ac:chgData name="Kim Leaver" userId="S::kim.leaver_pearson.com#ext#@stateofmaryland.onmicrosoft.com::70a1bb72-b802-41ad-8a81-768ca3ff2dc9" providerId="AD" clId="Web-{8D3E6FBD-AE4E-9D73-EA22-E62270EF1448}" dt="2025-10-02T23:56:40.421" v="27"/>
          <ac:picMkLst>
            <pc:docMk/>
            <pc:sldMk cId="67448857" sldId="517"/>
            <ac:picMk id="6" creationId="{E089EA41-E9B0-8B18-351E-24D662063E40}"/>
          </ac:picMkLst>
        </pc:picChg>
      </pc:sldChg>
      <pc:sldChg chg="modSp">
        <pc:chgData name="Kim Leaver" userId="S::kim.leaver_pearson.com#ext#@stateofmaryland.onmicrosoft.com::70a1bb72-b802-41ad-8a81-768ca3ff2dc9" providerId="AD" clId="Web-{8D3E6FBD-AE4E-9D73-EA22-E62270EF1448}" dt="2025-10-03T00:01:47.716" v="100" actId="20577"/>
        <pc:sldMkLst>
          <pc:docMk/>
          <pc:sldMk cId="3640157581" sldId="518"/>
        </pc:sldMkLst>
      </pc:sldChg>
      <pc:sldChg chg="modSp">
        <pc:chgData name="Kim Leaver" userId="S::kim.leaver_pearson.com#ext#@stateofmaryland.onmicrosoft.com::70a1bb72-b802-41ad-8a81-768ca3ff2dc9" providerId="AD" clId="Web-{8D3E6FBD-AE4E-9D73-EA22-E62270EF1448}" dt="2025-10-03T00:01:35.997" v="94" actId="20577"/>
        <pc:sldMkLst>
          <pc:docMk/>
          <pc:sldMk cId="4109032619" sldId="519"/>
        </pc:sldMkLst>
        <pc:spChg chg="mod">
          <ac:chgData name="Kim Leaver" userId="S::kim.leaver_pearson.com#ext#@stateofmaryland.onmicrosoft.com::70a1bb72-b802-41ad-8a81-768ca3ff2dc9" providerId="AD" clId="Web-{8D3E6FBD-AE4E-9D73-EA22-E62270EF1448}" dt="2025-10-03T00:01:35.997" v="94" actId="20577"/>
          <ac:spMkLst>
            <pc:docMk/>
            <pc:sldMk cId="4109032619" sldId="519"/>
            <ac:spMk id="11" creationId="{0C984C18-A535-5F6C-9EE0-0F002CE8F648}"/>
          </ac:spMkLst>
        </pc:spChg>
      </pc:sldChg>
      <pc:sldChg chg="del">
        <pc:chgData name="Kim Leaver" userId="S::kim.leaver_pearson.com#ext#@stateofmaryland.onmicrosoft.com::70a1bb72-b802-41ad-8a81-768ca3ff2dc9" providerId="AD" clId="Web-{8D3E6FBD-AE4E-9D73-EA22-E62270EF1448}" dt="2025-10-02T23:53:45.454" v="2"/>
        <pc:sldMkLst>
          <pc:docMk/>
          <pc:sldMk cId="3971436076" sldId="520"/>
        </pc:sldMkLst>
      </pc:sldChg>
      <pc:sldChg chg="modSp">
        <pc:chgData name="Kim Leaver" userId="S::kim.leaver_pearson.com#ext#@stateofmaryland.onmicrosoft.com::70a1bb72-b802-41ad-8a81-768ca3ff2dc9" providerId="AD" clId="Web-{8D3E6FBD-AE4E-9D73-EA22-E62270EF1448}" dt="2025-10-02T23:59:09.045" v="56" actId="20577"/>
        <pc:sldMkLst>
          <pc:docMk/>
          <pc:sldMk cId="3976694942" sldId="523"/>
        </pc:sldMkLst>
        <pc:spChg chg="mod">
          <ac:chgData name="Kim Leaver" userId="S::kim.leaver_pearson.com#ext#@stateofmaryland.onmicrosoft.com::70a1bb72-b802-41ad-8a81-768ca3ff2dc9" providerId="AD" clId="Web-{8D3E6FBD-AE4E-9D73-EA22-E62270EF1448}" dt="2025-10-02T23:59:09.045" v="56" actId="20577"/>
          <ac:spMkLst>
            <pc:docMk/>
            <pc:sldMk cId="3976694942" sldId="523"/>
            <ac:spMk id="11" creationId="{76A38BCE-C413-21B0-5AED-0027E512B926}"/>
          </ac:spMkLst>
        </pc:spChg>
        <pc:picChg chg="mod">
          <ac:chgData name="Kim Leaver" userId="S::kim.leaver_pearson.com#ext#@stateofmaryland.onmicrosoft.com::70a1bb72-b802-41ad-8a81-768ca3ff2dc9" providerId="AD" clId="Web-{8D3E6FBD-AE4E-9D73-EA22-E62270EF1448}" dt="2025-10-02T23:55:58.109" v="18"/>
          <ac:picMkLst>
            <pc:docMk/>
            <pc:sldMk cId="3976694942" sldId="523"/>
            <ac:picMk id="6" creationId="{0529E30F-FE11-D4E8-1D2D-EBAAFFF4E818}"/>
          </ac:picMkLst>
        </pc:picChg>
      </pc:sldChg>
      <pc:sldChg chg="modSp">
        <pc:chgData name="Kim Leaver" userId="S::kim.leaver_pearson.com#ext#@stateofmaryland.onmicrosoft.com::70a1bb72-b802-41ad-8a81-768ca3ff2dc9" providerId="AD" clId="Web-{8D3E6FBD-AE4E-9D73-EA22-E62270EF1448}" dt="2025-10-02T23:58:23.436" v="38" actId="20577"/>
        <pc:sldMkLst>
          <pc:docMk/>
          <pc:sldMk cId="3168527604" sldId="524"/>
        </pc:sldMkLst>
      </pc:sldChg>
      <pc:sldChg chg="modSp">
        <pc:chgData name="Kim Leaver" userId="S::kim.leaver_pearson.com#ext#@stateofmaryland.onmicrosoft.com::70a1bb72-b802-41ad-8a81-768ca3ff2dc9" providerId="AD" clId="Web-{8D3E6FBD-AE4E-9D73-EA22-E62270EF1448}" dt="2025-10-02T23:58:26.889" v="39" actId="20577"/>
        <pc:sldMkLst>
          <pc:docMk/>
          <pc:sldMk cId="155645987" sldId="525"/>
        </pc:sldMkLst>
        <pc:spChg chg="mod">
          <ac:chgData name="Kim Leaver" userId="S::kim.leaver_pearson.com#ext#@stateofmaryland.onmicrosoft.com::70a1bb72-b802-41ad-8a81-768ca3ff2dc9" providerId="AD" clId="Web-{8D3E6FBD-AE4E-9D73-EA22-E62270EF1448}" dt="2025-10-02T23:58:26.889" v="39" actId="20577"/>
          <ac:spMkLst>
            <pc:docMk/>
            <pc:sldMk cId="155645987" sldId="525"/>
            <ac:spMk id="11" creationId="{A3FFF2CC-1229-6140-BBE1-555526894EBF}"/>
          </ac:spMkLst>
        </pc:spChg>
        <pc:picChg chg="mod">
          <ac:chgData name="Kim Leaver" userId="S::kim.leaver_pearson.com#ext#@stateofmaryland.onmicrosoft.com::70a1bb72-b802-41ad-8a81-768ca3ff2dc9" providerId="AD" clId="Web-{8D3E6FBD-AE4E-9D73-EA22-E62270EF1448}" dt="2025-10-02T23:55:14.078" v="8"/>
          <ac:picMkLst>
            <pc:docMk/>
            <pc:sldMk cId="155645987" sldId="525"/>
            <ac:picMk id="4" creationId="{B82CFD0D-2CC4-BD73-CDA7-ECED4E58DE81}"/>
          </ac:picMkLst>
        </pc:picChg>
      </pc:sldChg>
      <pc:sldChg chg="modSp">
        <pc:chgData name="Kim Leaver" userId="S::kim.leaver_pearson.com#ext#@stateofmaryland.onmicrosoft.com::70a1bb72-b802-41ad-8a81-768ca3ff2dc9" providerId="AD" clId="Web-{8D3E6FBD-AE4E-9D73-EA22-E62270EF1448}" dt="2025-10-03T00:03:04.544" v="112" actId="20577"/>
        <pc:sldMkLst>
          <pc:docMk/>
          <pc:sldMk cId="1776750249" sldId="526"/>
        </pc:sldMkLst>
      </pc:sldChg>
      <pc:sldChg chg="modSp add ord replId">
        <pc:chgData name="Kim Leaver" userId="S::kim.leaver_pearson.com#ext#@stateofmaryland.onmicrosoft.com::70a1bb72-b802-41ad-8a81-768ca3ff2dc9" providerId="AD" clId="Web-{8D3E6FBD-AE4E-9D73-EA22-E62270EF1448}" dt="2025-10-03T00:02:53.997" v="111"/>
        <pc:sldMkLst>
          <pc:docMk/>
          <pc:sldMk cId="1847584355" sldId="527"/>
        </pc:sldMkLst>
        <pc:spChg chg="mod">
          <ac:chgData name="Kim Leaver" userId="S::kim.leaver_pearson.com#ext#@stateofmaryland.onmicrosoft.com::70a1bb72-b802-41ad-8a81-768ca3ff2dc9" providerId="AD" clId="Web-{8D3E6FBD-AE4E-9D73-EA22-E62270EF1448}" dt="2025-10-03T00:02:49.607" v="110" actId="20577"/>
          <ac:spMkLst>
            <pc:docMk/>
            <pc:sldMk cId="1847584355" sldId="527"/>
            <ac:spMk id="13" creationId="{6F756850-8339-C77C-A4F7-B15A1BDD270A}"/>
          </ac:spMkLst>
        </pc:spChg>
      </pc:sldChg>
      <pc:sldChg chg="modSp add replId">
        <pc:chgData name="Kim Leaver" userId="S::kim.leaver_pearson.com#ext#@stateofmaryland.onmicrosoft.com::70a1bb72-b802-41ad-8a81-768ca3ff2dc9" providerId="AD" clId="Web-{8D3E6FBD-AE4E-9D73-EA22-E62270EF1448}" dt="2025-10-03T00:04:28.763" v="131" actId="20577"/>
        <pc:sldMkLst>
          <pc:docMk/>
          <pc:sldMk cId="295267687" sldId="528"/>
        </pc:sldMkLst>
      </pc:sldChg>
    </pc:docChg>
  </pc:docChgLst>
  <pc:docChgLst>
    <pc:chgData name="Kim Leaver" userId="S::kim.leaver_pearson.com#ext#@stateofmaryland.onmicrosoft.com::70a1bb72-b802-41ad-8a81-768ca3ff2dc9" providerId="AD" clId="Web-{D05A9D8F-8F85-A856-DA43-A56BC9FF9118}"/>
    <pc:docChg chg="addSld modSld sldOrd modSection">
      <pc:chgData name="Kim Leaver" userId="S::kim.leaver_pearson.com#ext#@stateofmaryland.onmicrosoft.com::70a1bb72-b802-41ad-8a81-768ca3ff2dc9" providerId="AD" clId="Web-{D05A9D8F-8F85-A856-DA43-A56BC9FF9118}" dt="2025-09-26T00:14:27.122" v="82" actId="1076"/>
      <pc:docMkLst>
        <pc:docMk/>
      </pc:docMkLst>
      <pc:sldChg chg="modSp">
        <pc:chgData name="Kim Leaver" userId="S::kim.leaver_pearson.com#ext#@stateofmaryland.onmicrosoft.com::70a1bb72-b802-41ad-8a81-768ca3ff2dc9" providerId="AD" clId="Web-{D05A9D8F-8F85-A856-DA43-A56BC9FF9118}" dt="2025-09-25T15:02:12.858" v="21" actId="20577"/>
        <pc:sldMkLst>
          <pc:docMk/>
          <pc:sldMk cId="1264814238" sldId="436"/>
        </pc:sldMkLst>
        <pc:spChg chg="mod">
          <ac:chgData name="Kim Leaver" userId="S::kim.leaver_pearson.com#ext#@stateofmaryland.onmicrosoft.com::70a1bb72-b802-41ad-8a81-768ca3ff2dc9" providerId="AD" clId="Web-{D05A9D8F-8F85-A856-DA43-A56BC9FF9118}" dt="2025-09-25T15:02:12.858" v="21" actId="20577"/>
          <ac:spMkLst>
            <pc:docMk/>
            <pc:sldMk cId="1264814238" sldId="436"/>
            <ac:spMk id="13" creationId="{54AAA9A3-0BC1-3052-19C1-7DFA89CC91E7}"/>
          </ac:spMkLst>
        </pc:spChg>
      </pc:sldChg>
      <pc:sldChg chg="modSp">
        <pc:chgData name="Kim Leaver" userId="S::kim.leaver_pearson.com#ext#@stateofmaryland.onmicrosoft.com::70a1bb72-b802-41ad-8a81-768ca3ff2dc9" providerId="AD" clId="Web-{D05A9D8F-8F85-A856-DA43-A56BC9FF9118}" dt="2025-09-26T00:11:35.713" v="49" actId="20577"/>
        <pc:sldMkLst>
          <pc:docMk/>
          <pc:sldMk cId="1564368164" sldId="442"/>
        </pc:sldMkLst>
        <pc:spChg chg="mod">
          <ac:chgData name="Kim Leaver" userId="S::kim.leaver_pearson.com#ext#@stateofmaryland.onmicrosoft.com::70a1bb72-b802-41ad-8a81-768ca3ff2dc9" providerId="AD" clId="Web-{D05A9D8F-8F85-A856-DA43-A56BC9FF9118}" dt="2025-09-26T00:11:35.713" v="49" actId="20577"/>
          <ac:spMkLst>
            <pc:docMk/>
            <pc:sldMk cId="1564368164" sldId="442"/>
            <ac:spMk id="13" creationId="{FEEEAB0C-BAE4-A99A-B955-756117137F1C}"/>
          </ac:spMkLst>
        </pc:spChg>
      </pc:sldChg>
      <pc:sldChg chg="modSp">
        <pc:chgData name="Kim Leaver" userId="S::kim.leaver_pearson.com#ext#@stateofmaryland.onmicrosoft.com::70a1bb72-b802-41ad-8a81-768ca3ff2dc9" providerId="AD" clId="Web-{D05A9D8F-8F85-A856-DA43-A56BC9FF9118}" dt="2025-09-25T15:02:17.468" v="22" actId="20577"/>
        <pc:sldMkLst>
          <pc:docMk/>
          <pc:sldMk cId="1691938576" sldId="495"/>
        </pc:sldMkLst>
        <pc:spChg chg="mod">
          <ac:chgData name="Kim Leaver" userId="S::kim.leaver_pearson.com#ext#@stateofmaryland.onmicrosoft.com::70a1bb72-b802-41ad-8a81-768ca3ff2dc9" providerId="AD" clId="Web-{D05A9D8F-8F85-A856-DA43-A56BC9FF9118}" dt="2025-09-25T15:02:17.468" v="22" actId="20577"/>
          <ac:spMkLst>
            <pc:docMk/>
            <pc:sldMk cId="1691938576" sldId="495"/>
            <ac:spMk id="3" creationId="{7426DB32-4895-1D58-AB06-395B583C80B4}"/>
          </ac:spMkLst>
        </pc:spChg>
      </pc:sldChg>
      <pc:sldChg chg="modSp">
        <pc:chgData name="Kim Leaver" userId="S::kim.leaver_pearson.com#ext#@stateofmaryland.onmicrosoft.com::70a1bb72-b802-41ad-8a81-768ca3ff2dc9" providerId="AD" clId="Web-{D05A9D8F-8F85-A856-DA43-A56BC9FF9118}" dt="2025-09-25T15:01:50.655" v="12" actId="1076"/>
        <pc:sldMkLst>
          <pc:docMk/>
          <pc:sldMk cId="2017966274" sldId="502"/>
        </pc:sldMkLst>
        <pc:spChg chg="mod">
          <ac:chgData name="Kim Leaver" userId="S::kim.leaver_pearson.com#ext#@stateofmaryland.onmicrosoft.com::70a1bb72-b802-41ad-8a81-768ca3ff2dc9" providerId="AD" clId="Web-{D05A9D8F-8F85-A856-DA43-A56BC9FF9118}" dt="2025-09-25T15:01:44.436" v="8" actId="20577"/>
          <ac:spMkLst>
            <pc:docMk/>
            <pc:sldMk cId="2017966274" sldId="502"/>
            <ac:spMk id="13" creationId="{327661D7-0467-08E1-9287-F7B99020B0E6}"/>
          </ac:spMkLst>
        </pc:spChg>
        <pc:picChg chg="mod">
          <ac:chgData name="Kim Leaver" userId="S::kim.leaver_pearson.com#ext#@stateofmaryland.onmicrosoft.com::70a1bb72-b802-41ad-8a81-768ca3ff2dc9" providerId="AD" clId="Web-{D05A9D8F-8F85-A856-DA43-A56BC9FF9118}" dt="2025-09-25T15:01:50.655" v="12" actId="1076"/>
          <ac:picMkLst>
            <pc:docMk/>
            <pc:sldMk cId="2017966274" sldId="502"/>
            <ac:picMk id="4" creationId="{2C120436-373D-08E0-DEA9-61E92301741E}"/>
          </ac:picMkLst>
        </pc:picChg>
      </pc:sldChg>
      <pc:sldChg chg="ord">
        <pc:chgData name="Kim Leaver" userId="S::kim.leaver_pearson.com#ext#@stateofmaryland.onmicrosoft.com::70a1bb72-b802-41ad-8a81-768ca3ff2dc9" providerId="AD" clId="Web-{D05A9D8F-8F85-A856-DA43-A56BC9FF9118}" dt="2025-09-26T00:03:54.712" v="46"/>
        <pc:sldMkLst>
          <pc:docMk/>
          <pc:sldMk cId="149491615" sldId="504"/>
        </pc:sldMkLst>
      </pc:sldChg>
      <pc:sldChg chg="modSp">
        <pc:chgData name="Kim Leaver" userId="S::kim.leaver_pearson.com#ext#@stateofmaryland.onmicrosoft.com::70a1bb72-b802-41ad-8a81-768ca3ff2dc9" providerId="AD" clId="Web-{D05A9D8F-8F85-A856-DA43-A56BC9FF9118}" dt="2025-09-25T15:04:14.922" v="44" actId="20577"/>
        <pc:sldMkLst>
          <pc:docMk/>
          <pc:sldMk cId="1788979647" sldId="508"/>
        </pc:sldMkLst>
      </pc:sldChg>
      <pc:sldChg chg="modSp add">
        <pc:chgData name="Kim Leaver" userId="S::kim.leaver_pearson.com#ext#@stateofmaryland.onmicrosoft.com::70a1bb72-b802-41ad-8a81-768ca3ff2dc9" providerId="AD" clId="Web-{D05A9D8F-8F85-A856-DA43-A56BC9FF9118}" dt="2025-09-25T15:04:22.656" v="45" actId="20577"/>
        <pc:sldMkLst>
          <pc:docMk/>
          <pc:sldMk cId="1684322531" sldId="509"/>
        </pc:sldMkLst>
        <pc:spChg chg="mod">
          <ac:chgData name="Kim Leaver" userId="S::kim.leaver_pearson.com#ext#@stateofmaryland.onmicrosoft.com::70a1bb72-b802-41ad-8a81-768ca3ff2dc9" providerId="AD" clId="Web-{D05A9D8F-8F85-A856-DA43-A56BC9FF9118}" dt="2025-09-25T15:04:22.656" v="45" actId="20577"/>
          <ac:spMkLst>
            <pc:docMk/>
            <pc:sldMk cId="1684322531" sldId="509"/>
            <ac:spMk id="13" creationId="{0ADF7448-7708-844D-AE73-63918CC17B87}"/>
          </ac:spMkLst>
        </pc:spChg>
      </pc:sldChg>
      <pc:sldChg chg="addSp delSp modSp add replId">
        <pc:chgData name="Kim Leaver" userId="S::kim.leaver_pearson.com#ext#@stateofmaryland.onmicrosoft.com::70a1bb72-b802-41ad-8a81-768ca3ff2dc9" providerId="AD" clId="Web-{D05A9D8F-8F85-A856-DA43-A56BC9FF9118}" dt="2025-09-26T00:14:27.122" v="82" actId="1076"/>
        <pc:sldMkLst>
          <pc:docMk/>
          <pc:sldMk cId="612742482" sldId="510"/>
        </pc:sldMkLst>
        <pc:spChg chg="mod">
          <ac:chgData name="Kim Leaver" userId="S::kim.leaver_pearson.com#ext#@stateofmaryland.onmicrosoft.com::70a1bb72-b802-41ad-8a81-768ca3ff2dc9" providerId="AD" clId="Web-{D05A9D8F-8F85-A856-DA43-A56BC9FF9118}" dt="2025-09-26T00:13:32.838" v="77" actId="20577"/>
          <ac:spMkLst>
            <pc:docMk/>
            <pc:sldMk cId="612742482" sldId="510"/>
            <ac:spMk id="13" creationId="{3D291D72-0CA7-51DF-4FBA-3ABAD6E0728C}"/>
          </ac:spMkLst>
        </pc:spChg>
        <pc:picChg chg="add mod ord">
          <ac:chgData name="Kim Leaver" userId="S::kim.leaver_pearson.com#ext#@stateofmaryland.onmicrosoft.com::70a1bb72-b802-41ad-8a81-768ca3ff2dc9" providerId="AD" clId="Web-{D05A9D8F-8F85-A856-DA43-A56BC9FF9118}" dt="2025-09-26T00:13:40.979" v="80" actId="14100"/>
          <ac:picMkLst>
            <pc:docMk/>
            <pc:sldMk cId="612742482" sldId="510"/>
            <ac:picMk id="2" creationId="{A541B4DE-9755-05D8-C9E6-107412577932}"/>
          </ac:picMkLst>
        </pc:picChg>
        <pc:picChg chg="add mod">
          <ac:chgData name="Kim Leaver" userId="S::kim.leaver_pearson.com#ext#@stateofmaryland.onmicrosoft.com::70a1bb72-b802-41ad-8a81-768ca3ff2dc9" providerId="AD" clId="Web-{D05A9D8F-8F85-A856-DA43-A56BC9FF9118}" dt="2025-09-26T00:14:27.122" v="82" actId="1076"/>
          <ac:picMkLst>
            <pc:docMk/>
            <pc:sldMk cId="612742482" sldId="510"/>
            <ac:picMk id="3" creationId="{8FC3CB80-A695-CD71-B22B-A4FC2828E40A}"/>
          </ac:picMkLst>
        </pc:picChg>
      </pc:sldChg>
    </pc:docChg>
  </pc:docChgLst>
  <pc:docChgLst>
    <pc:chgData name="Kim Leaver" userId="S::kim.leaver_pearson.com#ext#@stateofmaryland.onmicrosoft.com::70a1bb72-b802-41ad-8a81-768ca3ff2dc9" providerId="AD" clId="Web-{3B48B5D3-164B-BA75-5FF7-6105A62C3451}"/>
    <pc:docChg chg="modSld sldOrd">
      <pc:chgData name="Kim Leaver" userId="S::kim.leaver_pearson.com#ext#@stateofmaryland.onmicrosoft.com::70a1bb72-b802-41ad-8a81-768ca3ff2dc9" providerId="AD" clId="Web-{3B48B5D3-164B-BA75-5FF7-6105A62C3451}" dt="2025-10-20T23:20:14.424" v="11"/>
      <pc:docMkLst>
        <pc:docMk/>
      </pc:docMkLst>
      <pc:sldChg chg="ord">
        <pc:chgData name="Kim Leaver" userId="S::kim.leaver_pearson.com#ext#@stateofmaryland.onmicrosoft.com::70a1bb72-b802-41ad-8a81-768ca3ff2dc9" providerId="AD" clId="Web-{3B48B5D3-164B-BA75-5FF7-6105A62C3451}" dt="2025-10-20T22:59:17.870" v="10"/>
        <pc:sldMkLst>
          <pc:docMk/>
          <pc:sldMk cId="3461471240" sldId="503"/>
        </pc:sldMkLst>
      </pc:sldChg>
      <pc:sldChg chg="ord">
        <pc:chgData name="Kim Leaver" userId="S::kim.leaver_pearson.com#ext#@stateofmaryland.onmicrosoft.com::70a1bb72-b802-41ad-8a81-768ca3ff2dc9" providerId="AD" clId="Web-{3B48B5D3-164B-BA75-5FF7-6105A62C3451}" dt="2025-10-20T20:57:46.186" v="9"/>
        <pc:sldMkLst>
          <pc:docMk/>
          <pc:sldMk cId="3976694942" sldId="523"/>
        </pc:sldMkLst>
      </pc:sldChg>
      <pc:sldChg chg="ord">
        <pc:chgData name="Kim Leaver" userId="S::kim.leaver_pearson.com#ext#@stateofmaryland.onmicrosoft.com::70a1bb72-b802-41ad-8a81-768ca3ff2dc9" providerId="AD" clId="Web-{3B48B5D3-164B-BA75-5FF7-6105A62C3451}" dt="2025-10-20T23:20:14.424" v="11"/>
        <pc:sldMkLst>
          <pc:docMk/>
          <pc:sldMk cId="1429677700" sldId="538"/>
        </pc:sldMkLst>
      </pc:sldChg>
      <pc:sldChg chg="modSp">
        <pc:chgData name="Kim Leaver" userId="S::kim.leaver_pearson.com#ext#@stateofmaryland.onmicrosoft.com::70a1bb72-b802-41ad-8a81-768ca3ff2dc9" providerId="AD" clId="Web-{3B48B5D3-164B-BA75-5FF7-6105A62C3451}" dt="2025-10-20T14:56:01.658" v="1" actId="20577"/>
        <pc:sldMkLst>
          <pc:docMk/>
          <pc:sldMk cId="3188033778" sldId="554"/>
        </pc:sldMkLst>
        <pc:spChg chg="mod">
          <ac:chgData name="Kim Leaver" userId="S::kim.leaver_pearson.com#ext#@stateofmaryland.onmicrosoft.com::70a1bb72-b802-41ad-8a81-768ca3ff2dc9" providerId="AD" clId="Web-{3B48B5D3-164B-BA75-5FF7-6105A62C3451}" dt="2025-10-20T14:56:01.658" v="1" actId="20577"/>
          <ac:spMkLst>
            <pc:docMk/>
            <pc:sldMk cId="3188033778" sldId="554"/>
            <ac:spMk id="13" creationId="{F7FD3399-CF94-BC7A-D5BA-B0E3CF6CB7C4}"/>
          </ac:spMkLst>
        </pc:spChg>
      </pc:sldChg>
      <pc:sldChg chg="modSp">
        <pc:chgData name="Kim Leaver" userId="S::kim.leaver_pearson.com#ext#@stateofmaryland.onmicrosoft.com::70a1bb72-b802-41ad-8a81-768ca3ff2dc9" providerId="AD" clId="Web-{3B48B5D3-164B-BA75-5FF7-6105A62C3451}" dt="2025-10-20T15:36:27.959" v="8" actId="14100"/>
        <pc:sldMkLst>
          <pc:docMk/>
          <pc:sldMk cId="1120444235" sldId="556"/>
        </pc:sldMkLst>
        <pc:spChg chg="mod">
          <ac:chgData name="Kim Leaver" userId="S::kim.leaver_pearson.com#ext#@stateofmaryland.onmicrosoft.com::70a1bb72-b802-41ad-8a81-768ca3ff2dc9" providerId="AD" clId="Web-{3B48B5D3-164B-BA75-5FF7-6105A62C3451}" dt="2025-10-20T15:36:27.959" v="8" actId="14100"/>
          <ac:spMkLst>
            <pc:docMk/>
            <pc:sldMk cId="1120444235" sldId="556"/>
            <ac:spMk id="12" creationId="{80F6C6F6-4A51-CF92-A5C7-171F47A7B18E}"/>
          </ac:spMkLst>
        </pc:spChg>
      </pc:sldChg>
    </pc:docChg>
  </pc:docChgLst>
  <pc:docChgLst>
    <pc:chgData name="Kim Leaver" userId="S::kim.leaver_pearson.com#ext#@stateofmaryland.onmicrosoft.com::70a1bb72-b802-41ad-8a81-768ca3ff2dc9" providerId="AD" clId="Web-{D4CD729B-0354-4361-35A9-D2D628FC4D30}"/>
    <pc:docChg chg="modSld">
      <pc:chgData name="Kim Leaver" userId="S::kim.leaver_pearson.com#ext#@stateofmaryland.onmicrosoft.com::70a1bb72-b802-41ad-8a81-768ca3ff2dc9" providerId="AD" clId="Web-{D4CD729B-0354-4361-35A9-D2D628FC4D30}" dt="2025-10-06T15:06:52.890" v="1" actId="20577"/>
      <pc:docMkLst>
        <pc:docMk/>
      </pc:docMkLst>
      <pc:sldChg chg="modSp">
        <pc:chgData name="Kim Leaver" userId="S::kim.leaver_pearson.com#ext#@stateofmaryland.onmicrosoft.com::70a1bb72-b802-41ad-8a81-768ca3ff2dc9" providerId="AD" clId="Web-{D4CD729B-0354-4361-35A9-D2D628FC4D30}" dt="2025-10-06T15:06:52.890" v="1" actId="20577"/>
        <pc:sldMkLst>
          <pc:docMk/>
          <pc:sldMk cId="1776750249" sldId="526"/>
        </pc:sldMkLst>
      </pc:sldChg>
    </pc:docChg>
  </pc:docChgLst>
  <pc:docChgLst>
    <pc:chgData name="Kim Leaver" userId="S::kim.leaver_pearson.com#ext#@stateofmaryland.onmicrosoft.com::70a1bb72-b802-41ad-8a81-768ca3ff2dc9" providerId="AD" clId="Web-{7AF015CB-A65C-FF80-F8D7-5401604D8947}"/>
    <pc:docChg chg="addSld modSld sldOrd modSection">
      <pc:chgData name="Kim Leaver" userId="S::kim.leaver_pearson.com#ext#@stateofmaryland.onmicrosoft.com::70a1bb72-b802-41ad-8a81-768ca3ff2dc9" providerId="AD" clId="Web-{7AF015CB-A65C-FF80-F8D7-5401604D8947}" dt="2025-10-08T13:49:10.032" v="8" actId="20577"/>
      <pc:docMkLst>
        <pc:docMk/>
      </pc:docMkLst>
      <pc:sldChg chg="delSp modSp add ord replId">
        <pc:chgData name="Kim Leaver" userId="S::kim.leaver_pearson.com#ext#@stateofmaryland.onmicrosoft.com::70a1bb72-b802-41ad-8a81-768ca3ff2dc9" providerId="AD" clId="Web-{7AF015CB-A65C-FF80-F8D7-5401604D8947}" dt="2025-10-08T13:49:10.032" v="8" actId="20577"/>
        <pc:sldMkLst>
          <pc:docMk/>
          <pc:sldMk cId="814718056" sldId="548"/>
        </pc:sldMkLst>
      </pc:sldChg>
    </pc:docChg>
  </pc:docChgLst>
  <pc:docChgLst>
    <pc:chgData name="Kim Leaver" userId="S::kim.leaver_pearson.com#ext#@stateofmaryland.onmicrosoft.com::70a1bb72-b802-41ad-8a81-768ca3ff2dc9" providerId="AD" clId="Web-{CDF68070-0509-E653-7223-8A0AA58C1A22}"/>
    <pc:docChg chg="addSld delSld modSld sldOrd modSection">
      <pc:chgData name="Kim Leaver" userId="S::kim.leaver_pearson.com#ext#@stateofmaryland.onmicrosoft.com::70a1bb72-b802-41ad-8a81-768ca3ff2dc9" providerId="AD" clId="Web-{CDF68070-0509-E653-7223-8A0AA58C1A22}" dt="2025-10-02T00:25:38.035" v="108" actId="14100"/>
      <pc:docMkLst>
        <pc:docMk/>
      </pc:docMkLst>
      <pc:sldChg chg="addSp delSp modSp">
        <pc:chgData name="Kim Leaver" userId="S::kim.leaver_pearson.com#ext#@stateofmaryland.onmicrosoft.com::70a1bb72-b802-41ad-8a81-768ca3ff2dc9" providerId="AD" clId="Web-{CDF68070-0509-E653-7223-8A0AA58C1A22}" dt="2025-10-01T18:11:12.058" v="58" actId="1076"/>
        <pc:sldMkLst>
          <pc:docMk/>
          <pc:sldMk cId="1982140161" sldId="419"/>
        </pc:sldMkLst>
        <pc:picChg chg="add mod ord">
          <ac:chgData name="Kim Leaver" userId="S::kim.leaver_pearson.com#ext#@stateofmaryland.onmicrosoft.com::70a1bb72-b802-41ad-8a81-768ca3ff2dc9" providerId="AD" clId="Web-{CDF68070-0509-E653-7223-8A0AA58C1A22}" dt="2025-10-01T18:10:15.792" v="55" actId="1076"/>
          <ac:picMkLst>
            <pc:docMk/>
            <pc:sldMk cId="1982140161" sldId="419"/>
            <ac:picMk id="6" creationId="{3A339B1D-7348-F6AC-8E5A-CD009CC64836}"/>
          </ac:picMkLst>
        </pc:picChg>
        <pc:picChg chg="add mod">
          <ac:chgData name="Kim Leaver" userId="S::kim.leaver_pearson.com#ext#@stateofmaryland.onmicrosoft.com::70a1bb72-b802-41ad-8a81-768ca3ff2dc9" providerId="AD" clId="Web-{CDF68070-0509-E653-7223-8A0AA58C1A22}" dt="2025-10-01T18:11:12.058" v="58" actId="1076"/>
          <ac:picMkLst>
            <pc:docMk/>
            <pc:sldMk cId="1982140161" sldId="419"/>
            <ac:picMk id="7" creationId="{3B999116-73A5-EE71-356F-6388054B1A97}"/>
          </ac:picMkLst>
        </pc:picChg>
      </pc:sldChg>
      <pc:sldChg chg="modSp ord">
        <pc:chgData name="Kim Leaver" userId="S::kim.leaver_pearson.com#ext#@stateofmaryland.onmicrosoft.com::70a1bb72-b802-41ad-8a81-768ca3ff2dc9" providerId="AD" clId="Web-{CDF68070-0509-E653-7223-8A0AA58C1A22}" dt="2025-10-01T18:11:24.355" v="59" actId="20577"/>
        <pc:sldMkLst>
          <pc:docMk/>
          <pc:sldMk cId="1444901345" sldId="421"/>
        </pc:sldMkLst>
        <pc:spChg chg="mod">
          <ac:chgData name="Kim Leaver" userId="S::kim.leaver_pearson.com#ext#@stateofmaryland.onmicrosoft.com::70a1bb72-b802-41ad-8a81-768ca3ff2dc9" providerId="AD" clId="Web-{CDF68070-0509-E653-7223-8A0AA58C1A22}" dt="2025-10-01T18:11:24.355" v="59" actId="20577"/>
          <ac:spMkLst>
            <pc:docMk/>
            <pc:sldMk cId="1444901345" sldId="421"/>
            <ac:spMk id="13" creationId="{FD2BA273-DABE-E353-AA6E-6910DD491FEE}"/>
          </ac:spMkLst>
        </pc:spChg>
      </pc:sldChg>
      <pc:sldChg chg="modSp">
        <pc:chgData name="Kim Leaver" userId="S::kim.leaver_pearson.com#ext#@stateofmaryland.onmicrosoft.com::70a1bb72-b802-41ad-8a81-768ca3ff2dc9" providerId="AD" clId="Web-{CDF68070-0509-E653-7223-8A0AA58C1A22}" dt="2025-10-01T17:56:49.165" v="2" actId="1076"/>
        <pc:sldMkLst>
          <pc:docMk/>
          <pc:sldMk cId="3498294901" sldId="426"/>
        </pc:sldMkLst>
        <pc:picChg chg="mod">
          <ac:chgData name="Kim Leaver" userId="S::kim.leaver_pearson.com#ext#@stateofmaryland.onmicrosoft.com::70a1bb72-b802-41ad-8a81-768ca3ff2dc9" providerId="AD" clId="Web-{CDF68070-0509-E653-7223-8A0AA58C1A22}" dt="2025-10-01T17:56:49.165" v="2" actId="1076"/>
          <ac:picMkLst>
            <pc:docMk/>
            <pc:sldMk cId="3498294901" sldId="426"/>
            <ac:picMk id="2" creationId="{59AD1426-D33A-CA95-99AE-E0067E1B1D82}"/>
          </ac:picMkLst>
        </pc:picChg>
      </pc:sldChg>
      <pc:sldChg chg="ord">
        <pc:chgData name="Kim Leaver" userId="S::kim.leaver_pearson.com#ext#@stateofmaryland.onmicrosoft.com::70a1bb72-b802-41ad-8a81-768ca3ff2dc9" providerId="AD" clId="Web-{CDF68070-0509-E653-7223-8A0AA58C1A22}" dt="2025-10-01T18:03:08.682" v="4"/>
        <pc:sldMkLst>
          <pc:docMk/>
          <pc:sldMk cId="3447220989" sldId="470"/>
        </pc:sldMkLst>
      </pc:sldChg>
      <pc:sldChg chg="ord">
        <pc:chgData name="Kim Leaver" userId="S::kim.leaver_pearson.com#ext#@stateofmaryland.onmicrosoft.com::70a1bb72-b802-41ad-8a81-768ca3ff2dc9" providerId="AD" clId="Web-{CDF68070-0509-E653-7223-8A0AA58C1A22}" dt="2025-10-01T18:03:08.682" v="6"/>
        <pc:sldMkLst>
          <pc:docMk/>
          <pc:sldMk cId="4041307700" sldId="471"/>
        </pc:sldMkLst>
      </pc:sldChg>
      <pc:sldChg chg="ord">
        <pc:chgData name="Kim Leaver" userId="S::kim.leaver_pearson.com#ext#@stateofmaryland.onmicrosoft.com::70a1bb72-b802-41ad-8a81-768ca3ff2dc9" providerId="AD" clId="Web-{CDF68070-0509-E653-7223-8A0AA58C1A22}" dt="2025-10-01T18:03:08.682" v="7"/>
        <pc:sldMkLst>
          <pc:docMk/>
          <pc:sldMk cId="99497907" sldId="472"/>
        </pc:sldMkLst>
      </pc:sldChg>
      <pc:sldChg chg="ord">
        <pc:chgData name="Kim Leaver" userId="S::kim.leaver_pearson.com#ext#@stateofmaryland.onmicrosoft.com::70a1bb72-b802-41ad-8a81-768ca3ff2dc9" providerId="AD" clId="Web-{CDF68070-0509-E653-7223-8A0AA58C1A22}" dt="2025-10-01T18:03:08.682" v="5"/>
        <pc:sldMkLst>
          <pc:docMk/>
          <pc:sldMk cId="828203096" sldId="481"/>
        </pc:sldMkLst>
      </pc:sldChg>
      <pc:sldChg chg="ord">
        <pc:chgData name="Kim Leaver" userId="S::kim.leaver_pearson.com#ext#@stateofmaryland.onmicrosoft.com::70a1bb72-b802-41ad-8a81-768ca3ff2dc9" providerId="AD" clId="Web-{CDF68070-0509-E653-7223-8A0AA58C1A22}" dt="2025-10-01T18:03:08.682" v="3"/>
        <pc:sldMkLst>
          <pc:docMk/>
          <pc:sldMk cId="1243152476" sldId="484"/>
        </pc:sldMkLst>
      </pc:sldChg>
      <pc:sldChg chg="addSp delSp modSp">
        <pc:chgData name="Kim Leaver" userId="S::kim.leaver_pearson.com#ext#@stateofmaryland.onmicrosoft.com::70a1bb72-b802-41ad-8a81-768ca3ff2dc9" providerId="AD" clId="Web-{CDF68070-0509-E653-7223-8A0AA58C1A22}" dt="2025-10-01T18:05:26.588" v="25" actId="20577"/>
        <pc:sldMkLst>
          <pc:docMk/>
          <pc:sldMk cId="134209669" sldId="512"/>
        </pc:sldMkLst>
      </pc:sldChg>
      <pc:sldChg chg="modSp">
        <pc:chgData name="Kim Leaver" userId="S::kim.leaver_pearson.com#ext#@stateofmaryland.onmicrosoft.com::70a1bb72-b802-41ad-8a81-768ca3ff2dc9" providerId="AD" clId="Web-{CDF68070-0509-E653-7223-8A0AA58C1A22}" dt="2025-10-01T18:12:27.215" v="61" actId="1076"/>
        <pc:sldMkLst>
          <pc:docMk/>
          <pc:sldMk cId="67448857" sldId="517"/>
        </pc:sldMkLst>
        <pc:spChg chg="mod">
          <ac:chgData name="Kim Leaver" userId="S::kim.leaver_pearson.com#ext#@stateofmaryland.onmicrosoft.com::70a1bb72-b802-41ad-8a81-768ca3ff2dc9" providerId="AD" clId="Web-{CDF68070-0509-E653-7223-8A0AA58C1A22}" dt="2025-10-01T18:12:27.215" v="61" actId="1076"/>
          <ac:spMkLst>
            <pc:docMk/>
            <pc:sldMk cId="67448857" sldId="517"/>
            <ac:spMk id="13" creationId="{7C5DDE5E-B617-4FBB-0C68-7E65698442FB}"/>
          </ac:spMkLst>
        </pc:spChg>
      </pc:sldChg>
      <pc:sldChg chg="modSp">
        <pc:chgData name="Kim Leaver" userId="S::kim.leaver_pearson.com#ext#@stateofmaryland.onmicrosoft.com::70a1bb72-b802-41ad-8a81-768ca3ff2dc9" providerId="AD" clId="Web-{CDF68070-0509-E653-7223-8A0AA58C1A22}" dt="2025-10-01T18:12:39.043" v="62" actId="1076"/>
        <pc:sldMkLst>
          <pc:docMk/>
          <pc:sldMk cId="3640157581" sldId="518"/>
        </pc:sldMkLst>
      </pc:sldChg>
      <pc:sldChg chg="del ord">
        <pc:chgData name="Kim Leaver" userId="S::kim.leaver_pearson.com#ext#@stateofmaryland.onmicrosoft.com::70a1bb72-b802-41ad-8a81-768ca3ff2dc9" providerId="AD" clId="Web-{CDF68070-0509-E653-7223-8A0AA58C1A22}" dt="2025-10-01T18:03:26.338" v="9"/>
        <pc:sldMkLst>
          <pc:docMk/>
          <pc:sldMk cId="3677751353" sldId="521"/>
        </pc:sldMkLst>
      </pc:sldChg>
      <pc:sldChg chg="addSp delSp modSp add replId">
        <pc:chgData name="Kim Leaver" userId="S::kim.leaver_pearson.com#ext#@stateofmaryland.onmicrosoft.com::70a1bb72-b802-41ad-8a81-768ca3ff2dc9" providerId="AD" clId="Web-{CDF68070-0509-E653-7223-8A0AA58C1A22}" dt="2025-10-01T18:05:49.229" v="37" actId="20577"/>
        <pc:sldMkLst>
          <pc:docMk/>
          <pc:sldMk cId="3168527604" sldId="524"/>
        </pc:sldMkLst>
      </pc:sldChg>
      <pc:sldChg chg="modSp add replId">
        <pc:chgData name="Kim Leaver" userId="S::kim.leaver_pearson.com#ext#@stateofmaryland.onmicrosoft.com::70a1bb72-b802-41ad-8a81-768ca3ff2dc9" providerId="AD" clId="Web-{CDF68070-0509-E653-7223-8A0AA58C1A22}" dt="2025-10-02T00:25:38.035" v="108" actId="14100"/>
        <pc:sldMkLst>
          <pc:docMk/>
          <pc:sldMk cId="155645987" sldId="525"/>
        </pc:sldMkLst>
        <pc:spChg chg="mod">
          <ac:chgData name="Kim Leaver" userId="S::kim.leaver_pearson.com#ext#@stateofmaryland.onmicrosoft.com::70a1bb72-b802-41ad-8a81-768ca3ff2dc9" providerId="AD" clId="Web-{CDF68070-0509-E653-7223-8A0AA58C1A22}" dt="2025-10-01T18:05:58.557" v="40" actId="20577"/>
          <ac:spMkLst>
            <pc:docMk/>
            <pc:sldMk cId="155645987" sldId="525"/>
            <ac:spMk id="10" creationId="{77332A0C-EBDA-A300-2405-51FBC911E97C}"/>
          </ac:spMkLst>
        </pc:spChg>
        <pc:spChg chg="mod">
          <ac:chgData name="Kim Leaver" userId="S::kim.leaver_pearson.com#ext#@stateofmaryland.onmicrosoft.com::70a1bb72-b802-41ad-8a81-768ca3ff2dc9" providerId="AD" clId="Web-{CDF68070-0509-E653-7223-8A0AA58C1A22}" dt="2025-10-01T18:06:10.214" v="45" actId="20577"/>
          <ac:spMkLst>
            <pc:docMk/>
            <pc:sldMk cId="155645987" sldId="525"/>
            <ac:spMk id="13" creationId="{ADA97E49-FEAF-BFFC-79B5-8A2BDC888092}"/>
          </ac:spMkLst>
        </pc:spChg>
        <pc:picChg chg="mod">
          <ac:chgData name="Kim Leaver" userId="S::kim.leaver_pearson.com#ext#@stateofmaryland.onmicrosoft.com::70a1bb72-b802-41ad-8a81-768ca3ff2dc9" providerId="AD" clId="Web-{CDF68070-0509-E653-7223-8A0AA58C1A22}" dt="2025-10-02T00:25:38.035" v="108" actId="14100"/>
          <ac:picMkLst>
            <pc:docMk/>
            <pc:sldMk cId="155645987" sldId="525"/>
            <ac:picMk id="4" creationId="{B82CFD0D-2CC4-BD73-CDA7-ECED4E58DE81}"/>
          </ac:picMkLst>
        </pc:picChg>
      </pc:sldChg>
      <pc:sldChg chg="addSp delSp modSp add replId">
        <pc:chgData name="Kim Leaver" userId="S::kim.leaver_pearson.com#ext#@stateofmaryland.onmicrosoft.com::70a1bb72-b802-41ad-8a81-768ca3ff2dc9" providerId="AD" clId="Web-{CDF68070-0509-E653-7223-8A0AA58C1A22}" dt="2025-10-01T18:14:44.465" v="105" actId="20577"/>
        <pc:sldMkLst>
          <pc:docMk/>
          <pc:sldMk cId="1776750249" sldId="526"/>
        </pc:sldMkLst>
      </pc:sldChg>
    </pc:docChg>
  </pc:docChgLst>
  <pc:docChgLst>
    <pc:chgData name="Kim Leaver" userId="S::kim.leaver_pearson.com#ext#@stateofmaryland.onmicrosoft.com::70a1bb72-b802-41ad-8a81-768ca3ff2dc9" providerId="AD" clId="Web-{1894E7F8-92DC-7072-1676-F2DC038D93D7}"/>
    <pc:docChg chg="modSld">
      <pc:chgData name="Kim Leaver" userId="S::kim.leaver_pearson.com#ext#@stateofmaryland.onmicrosoft.com::70a1bb72-b802-41ad-8a81-768ca3ff2dc9" providerId="AD" clId="Web-{1894E7F8-92DC-7072-1676-F2DC038D93D7}" dt="2025-10-20T23:38:43.662" v="1" actId="20577"/>
      <pc:docMkLst>
        <pc:docMk/>
      </pc:docMkLst>
      <pc:sldChg chg="modSp">
        <pc:chgData name="Kim Leaver" userId="S::kim.leaver_pearson.com#ext#@stateofmaryland.onmicrosoft.com::70a1bb72-b802-41ad-8a81-768ca3ff2dc9" providerId="AD" clId="Web-{1894E7F8-92DC-7072-1676-F2DC038D93D7}" dt="2025-10-20T23:38:43.662" v="1" actId="20577"/>
        <pc:sldMkLst>
          <pc:docMk/>
          <pc:sldMk cId="3092716560" sldId="515"/>
        </pc:sldMkLst>
        <pc:spChg chg="mod">
          <ac:chgData name="Kim Leaver" userId="S::kim.leaver_pearson.com#ext#@stateofmaryland.onmicrosoft.com::70a1bb72-b802-41ad-8a81-768ca3ff2dc9" providerId="AD" clId="Web-{1894E7F8-92DC-7072-1676-F2DC038D93D7}" dt="2025-10-20T23:38:43.662" v="1" actId="20577"/>
          <ac:spMkLst>
            <pc:docMk/>
            <pc:sldMk cId="3092716560" sldId="515"/>
            <ac:spMk id="13" creationId="{84A21814-8A4E-7042-9FBE-E0560629D6EF}"/>
          </ac:spMkLst>
        </pc:spChg>
      </pc:sldChg>
    </pc:docChg>
  </pc:docChgLst>
  <pc:docChgLst>
    <pc:chgData name="Kim Leaver" userId="S::kim.leaver_pearson.com#ext#@stateofmaryland.onmicrosoft.com::70a1bb72-b802-41ad-8a81-768ca3ff2dc9" providerId="AD" clId="Web-{C5CB3CB9-1C7A-8E5E-59FF-3D53AD2F8D51}"/>
    <pc:docChg chg="addSld modSld modSection">
      <pc:chgData name="Kim Leaver" userId="S::kim.leaver_pearson.com#ext#@stateofmaryland.onmicrosoft.com::70a1bb72-b802-41ad-8a81-768ca3ff2dc9" providerId="AD" clId="Web-{C5CB3CB9-1C7A-8E5E-59FF-3D53AD2F8D51}" dt="2025-10-06T23:41:38.594" v="84" actId="1076"/>
      <pc:docMkLst>
        <pc:docMk/>
      </pc:docMkLst>
      <pc:sldChg chg="addSp delSp modSp">
        <pc:chgData name="Kim Leaver" userId="S::kim.leaver_pearson.com#ext#@stateofmaryland.onmicrosoft.com::70a1bb72-b802-41ad-8a81-768ca3ff2dc9" providerId="AD" clId="Web-{C5CB3CB9-1C7A-8E5E-59FF-3D53AD2F8D51}" dt="2025-10-06T15:52:10.121" v="83"/>
        <pc:sldMkLst>
          <pc:docMk/>
          <pc:sldMk cId="1444901345" sldId="421"/>
        </pc:sldMkLst>
        <pc:spChg chg="mod">
          <ac:chgData name="Kim Leaver" userId="S::kim.leaver_pearson.com#ext#@stateofmaryland.onmicrosoft.com::70a1bb72-b802-41ad-8a81-768ca3ff2dc9" providerId="AD" clId="Web-{C5CB3CB9-1C7A-8E5E-59FF-3D53AD2F8D51}" dt="2025-10-06T15:49:24.124" v="72" actId="20577"/>
          <ac:spMkLst>
            <pc:docMk/>
            <pc:sldMk cId="1444901345" sldId="421"/>
            <ac:spMk id="13" creationId="{FD2BA273-DABE-E353-AA6E-6910DD491FEE}"/>
          </ac:spMkLst>
        </pc:spChg>
        <pc:picChg chg="add mod ord">
          <ac:chgData name="Kim Leaver" userId="S::kim.leaver_pearson.com#ext#@stateofmaryland.onmicrosoft.com::70a1bb72-b802-41ad-8a81-768ca3ff2dc9" providerId="AD" clId="Web-{C5CB3CB9-1C7A-8E5E-59FF-3D53AD2F8D51}" dt="2025-10-06T15:52:08.871" v="82"/>
          <ac:picMkLst>
            <pc:docMk/>
            <pc:sldMk cId="1444901345" sldId="421"/>
            <ac:picMk id="2" creationId="{5F0F778A-79EF-9A0D-8DA5-9AB46E9A432A}"/>
          </ac:picMkLst>
        </pc:picChg>
        <pc:picChg chg="add mod">
          <ac:chgData name="Kim Leaver" userId="S::kim.leaver_pearson.com#ext#@stateofmaryland.onmicrosoft.com::70a1bb72-b802-41ad-8a81-768ca3ff2dc9" providerId="AD" clId="Web-{C5CB3CB9-1C7A-8E5E-59FF-3D53AD2F8D51}" dt="2025-10-06T15:52:10.121" v="83"/>
          <ac:picMkLst>
            <pc:docMk/>
            <pc:sldMk cId="1444901345" sldId="421"/>
            <ac:picMk id="4" creationId="{D35BDF5B-5E84-2C82-607A-9D08617F4AA2}"/>
          </ac:picMkLst>
        </pc:picChg>
      </pc:sldChg>
      <pc:sldChg chg="modSp">
        <pc:chgData name="Kim Leaver" userId="S::kim.leaver_pearson.com#ext#@stateofmaryland.onmicrosoft.com::70a1bb72-b802-41ad-8a81-768ca3ff2dc9" providerId="AD" clId="Web-{C5CB3CB9-1C7A-8E5E-59FF-3D53AD2F8D51}" dt="2025-10-06T23:41:38.594" v="84" actId="1076"/>
        <pc:sldMkLst>
          <pc:docMk/>
          <pc:sldMk cId="916825946" sldId="497"/>
        </pc:sldMkLst>
        <pc:picChg chg="mod">
          <ac:chgData name="Kim Leaver" userId="S::kim.leaver_pearson.com#ext#@stateofmaryland.onmicrosoft.com::70a1bb72-b802-41ad-8a81-768ca3ff2dc9" providerId="AD" clId="Web-{C5CB3CB9-1C7A-8E5E-59FF-3D53AD2F8D51}" dt="2025-10-06T23:41:38.594" v="84" actId="1076"/>
          <ac:picMkLst>
            <pc:docMk/>
            <pc:sldMk cId="916825946" sldId="497"/>
            <ac:picMk id="3" creationId="{7DF5BAAC-9FC7-4335-B237-99601DFD235F}"/>
          </ac:picMkLst>
        </pc:picChg>
      </pc:sldChg>
      <pc:sldChg chg="modSp">
        <pc:chgData name="Kim Leaver" userId="S::kim.leaver_pearson.com#ext#@stateofmaryland.onmicrosoft.com::70a1bb72-b802-41ad-8a81-768ca3ff2dc9" providerId="AD" clId="Web-{C5CB3CB9-1C7A-8E5E-59FF-3D53AD2F8D51}" dt="2025-10-06T15:41:12.380" v="22" actId="20577"/>
        <pc:sldMkLst>
          <pc:docMk/>
          <pc:sldMk cId="3461471240" sldId="503"/>
        </pc:sldMkLst>
        <pc:spChg chg="mod">
          <ac:chgData name="Kim Leaver" userId="S::kim.leaver_pearson.com#ext#@stateofmaryland.onmicrosoft.com::70a1bb72-b802-41ad-8a81-768ca3ff2dc9" providerId="AD" clId="Web-{C5CB3CB9-1C7A-8E5E-59FF-3D53AD2F8D51}" dt="2025-10-06T15:41:12.380" v="22" actId="20577"/>
          <ac:spMkLst>
            <pc:docMk/>
            <pc:sldMk cId="3461471240" sldId="503"/>
            <ac:spMk id="3" creationId="{7BD3AB59-21F3-DA02-A242-304DAF917224}"/>
          </ac:spMkLst>
        </pc:spChg>
      </pc:sldChg>
      <pc:sldChg chg="addSp delSp modSp">
        <pc:chgData name="Kim Leaver" userId="S::kim.leaver_pearson.com#ext#@stateofmaryland.onmicrosoft.com::70a1bb72-b802-41ad-8a81-768ca3ff2dc9" providerId="AD" clId="Web-{C5CB3CB9-1C7A-8E5E-59FF-3D53AD2F8D51}" dt="2025-10-06T15:43:10.476" v="25" actId="1076"/>
        <pc:sldMkLst>
          <pc:docMk/>
          <pc:sldMk cId="295267687" sldId="528"/>
        </pc:sldMkLst>
      </pc:sldChg>
      <pc:sldChg chg="add replId">
        <pc:chgData name="Kim Leaver" userId="S::kim.leaver_pearson.com#ext#@stateofmaryland.onmicrosoft.com::70a1bb72-b802-41ad-8a81-768ca3ff2dc9" providerId="AD" clId="Web-{C5CB3CB9-1C7A-8E5E-59FF-3D53AD2F8D51}" dt="2025-10-06T15:47:59.419" v="26"/>
        <pc:sldMkLst>
          <pc:docMk/>
          <pc:sldMk cId="1670319293" sldId="532"/>
        </pc:sldMkLst>
      </pc:sldChg>
    </pc:docChg>
  </pc:docChgLst>
  <pc:docChgLst>
    <pc:chgData name="Kim Leaver" userId="edcdd521-a8e1-40ed-ae69-6c7855d71b26" providerId="ADAL" clId="{0EAF26F0-6E23-491B-8685-54C31906D186}"/>
    <pc:docChg chg="modMainMaster">
      <pc:chgData name="Kim Leaver" userId="edcdd521-a8e1-40ed-ae69-6c7855d71b26" providerId="ADAL" clId="{0EAF26F0-6E23-491B-8685-54C31906D186}" dt="2025-10-06T15:21:58.196" v="2" actId="6549"/>
      <pc:docMkLst>
        <pc:docMk/>
      </pc:docMkLst>
      <pc:sldMasterChg chg="modSldLayout">
        <pc:chgData name="Kim Leaver" userId="edcdd521-a8e1-40ed-ae69-6c7855d71b26" providerId="ADAL" clId="{0EAF26F0-6E23-491B-8685-54C31906D186}" dt="2025-10-06T15:21:58.196" v="2" actId="6549"/>
        <pc:sldMasterMkLst>
          <pc:docMk/>
          <pc:sldMasterMk cId="36939359" sldId="2147483933"/>
        </pc:sldMasterMkLst>
        <pc:sldLayoutChg chg="modSp mod">
          <pc:chgData name="Kim Leaver" userId="edcdd521-a8e1-40ed-ae69-6c7855d71b26" providerId="ADAL" clId="{0EAF26F0-6E23-491B-8685-54C31906D186}" dt="2025-10-06T15:21:58.196" v="2" actId="6549"/>
          <pc:sldLayoutMkLst>
            <pc:docMk/>
            <pc:sldMasterMk cId="36939359" sldId="2147483933"/>
            <pc:sldLayoutMk cId="2073718906" sldId="2147483934"/>
          </pc:sldLayoutMkLst>
          <pc:spChg chg="mod">
            <ac:chgData name="Kim Leaver" userId="edcdd521-a8e1-40ed-ae69-6c7855d71b26" providerId="ADAL" clId="{0EAF26F0-6E23-491B-8685-54C31906D186}" dt="2025-10-06T15:21:58.196" v="2" actId="6549"/>
            <ac:spMkLst>
              <pc:docMk/>
              <pc:sldMasterMk cId="36939359" sldId="2147483933"/>
              <pc:sldLayoutMk cId="2073718906" sldId="2147483934"/>
              <ac:spMk id="4" creationId="{B3357B9E-709F-0DFD-782A-51D8B3E4D27B}"/>
            </ac:spMkLst>
          </pc:spChg>
          <pc:spChg chg="mod">
            <ac:chgData name="Kim Leaver" userId="edcdd521-a8e1-40ed-ae69-6c7855d71b26" providerId="ADAL" clId="{0EAF26F0-6E23-491B-8685-54C31906D186}" dt="2025-10-06T15:21:52.856" v="1" actId="1076"/>
            <ac:spMkLst>
              <pc:docMk/>
              <pc:sldMasterMk cId="36939359" sldId="2147483933"/>
              <pc:sldLayoutMk cId="2073718906" sldId="2147483934"/>
              <ac:spMk id="6" creationId="{4727EE4C-EBCB-9B02-52C9-66CED0DF24F0}"/>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1D0EC9-C543-45A4-9E0B-54926678933D}" type="doc">
      <dgm:prSet loTypeId="urn:microsoft.com/office/officeart/2011/layout/CircleProcess" loCatId="process" qsTypeId="urn:microsoft.com/office/officeart/2005/8/quickstyle/simple1" qsCatId="simple" csTypeId="urn:microsoft.com/office/officeart/2005/8/colors/colorful5" csCatId="colorful" phldr="1"/>
      <dgm:spPr/>
      <dgm:t>
        <a:bodyPr/>
        <a:lstStyle/>
        <a:p>
          <a:endParaRPr lang="en-US"/>
        </a:p>
      </dgm:t>
    </dgm:pt>
    <dgm:pt modelId="{633533F9-3C48-4C62-947B-2A8F2DA23D2A}">
      <dgm:prSet phldrT="[Text]" phldr="0"/>
      <dgm:spPr/>
      <dgm:t>
        <a:bodyPr/>
        <a:lstStyle/>
        <a:p>
          <a:r>
            <a:rPr lang="en-US"/>
            <a:t>Rostering</a:t>
          </a:r>
        </a:p>
      </dgm:t>
    </dgm:pt>
    <dgm:pt modelId="{0E99A432-9C6D-4F4F-BC86-A9697F582B10}" type="parTrans" cxnId="{9819B17C-A9D8-41A0-BC4F-6D28014CB924}">
      <dgm:prSet/>
      <dgm:spPr/>
      <dgm:t>
        <a:bodyPr/>
        <a:lstStyle/>
        <a:p>
          <a:endParaRPr lang="en-US"/>
        </a:p>
      </dgm:t>
    </dgm:pt>
    <dgm:pt modelId="{BAF93638-FF66-4938-A46F-17D1A5004279}" type="sibTrans" cxnId="{9819B17C-A9D8-41A0-BC4F-6D28014CB924}">
      <dgm:prSet/>
      <dgm:spPr/>
      <dgm:t>
        <a:bodyPr/>
        <a:lstStyle/>
        <a:p>
          <a:endParaRPr lang="en-US"/>
        </a:p>
      </dgm:t>
    </dgm:pt>
    <dgm:pt modelId="{AF46527B-51FF-4824-A326-66B7E793150A}">
      <dgm:prSet phldrT="[Text]" phldr="0"/>
      <dgm:spPr/>
      <dgm:t>
        <a:bodyPr/>
        <a:lstStyle/>
        <a:p>
          <a:r>
            <a:rPr lang="en-US"/>
            <a:t>Students</a:t>
          </a:r>
        </a:p>
      </dgm:t>
    </dgm:pt>
    <dgm:pt modelId="{E51B9172-7632-4EE3-B5DF-737A8A3E4F17}" type="parTrans" cxnId="{86A674BB-9AFB-4893-9033-5AF8511A09E2}">
      <dgm:prSet/>
      <dgm:spPr/>
      <dgm:t>
        <a:bodyPr/>
        <a:lstStyle/>
        <a:p>
          <a:endParaRPr lang="en-US"/>
        </a:p>
      </dgm:t>
    </dgm:pt>
    <dgm:pt modelId="{7394078B-B8B3-461E-BF8D-59523E8615C1}" type="sibTrans" cxnId="{86A674BB-9AFB-4893-9033-5AF8511A09E2}">
      <dgm:prSet/>
      <dgm:spPr/>
      <dgm:t>
        <a:bodyPr/>
        <a:lstStyle/>
        <a:p>
          <a:endParaRPr lang="en-US"/>
        </a:p>
      </dgm:t>
    </dgm:pt>
    <dgm:pt modelId="{F5EC5CC3-F754-4C7E-A639-DAFEDC6C6491}">
      <dgm:prSet phldrT="[Text]" phldr="0"/>
      <dgm:spPr/>
      <dgm:t>
        <a:bodyPr/>
        <a:lstStyle/>
        <a:p>
          <a:r>
            <a:rPr lang="en-US"/>
            <a:t>STCs</a:t>
          </a:r>
        </a:p>
      </dgm:t>
    </dgm:pt>
    <dgm:pt modelId="{EC5CBAB1-AC00-4C6D-9440-ABDDFC1CCD65}" type="parTrans" cxnId="{014401F4-215F-46BD-B133-EB94DA964E58}">
      <dgm:prSet/>
      <dgm:spPr/>
      <dgm:t>
        <a:bodyPr/>
        <a:lstStyle/>
        <a:p>
          <a:endParaRPr lang="en-US"/>
        </a:p>
      </dgm:t>
    </dgm:pt>
    <dgm:pt modelId="{D3B3C0FB-72AB-4956-9243-F811E3952D4A}" type="sibTrans" cxnId="{014401F4-215F-46BD-B133-EB94DA964E58}">
      <dgm:prSet/>
      <dgm:spPr/>
      <dgm:t>
        <a:bodyPr/>
        <a:lstStyle/>
        <a:p>
          <a:endParaRPr lang="en-US"/>
        </a:p>
      </dgm:t>
    </dgm:pt>
    <dgm:pt modelId="{24368ADC-2859-4C69-804B-45D53AD9D8DE}">
      <dgm:prSet phldrT="[Text]" phldr="0"/>
      <dgm:spPr/>
      <dgm:t>
        <a:bodyPr/>
        <a:lstStyle/>
        <a:p>
          <a:r>
            <a:rPr lang="en-US"/>
            <a:t>Registration </a:t>
          </a:r>
        </a:p>
      </dgm:t>
    </dgm:pt>
    <dgm:pt modelId="{6292AF54-5392-49E7-B84D-859088CBD582}" type="parTrans" cxnId="{FEB62EA7-8D6A-4DE2-AFB8-4A3C93A9792E}">
      <dgm:prSet/>
      <dgm:spPr/>
      <dgm:t>
        <a:bodyPr/>
        <a:lstStyle/>
        <a:p>
          <a:endParaRPr lang="en-US"/>
        </a:p>
      </dgm:t>
    </dgm:pt>
    <dgm:pt modelId="{C13C317B-941D-4CF1-AD60-1564E37F2BDA}" type="sibTrans" cxnId="{FEB62EA7-8D6A-4DE2-AFB8-4A3C93A9792E}">
      <dgm:prSet/>
      <dgm:spPr/>
      <dgm:t>
        <a:bodyPr/>
        <a:lstStyle/>
        <a:p>
          <a:endParaRPr lang="en-US"/>
        </a:p>
      </dgm:t>
    </dgm:pt>
    <dgm:pt modelId="{80A2A1C9-2BEB-47FF-9695-7BD5AD757A25}">
      <dgm:prSet phldrT="[Text]" phldr="0"/>
      <dgm:spPr/>
      <dgm:t>
        <a:bodyPr/>
        <a:lstStyle/>
        <a:p>
          <a:r>
            <a:rPr lang="en-US"/>
            <a:t>Tagging (High school assessments only)</a:t>
          </a:r>
        </a:p>
      </dgm:t>
    </dgm:pt>
    <dgm:pt modelId="{9C78AD15-14A0-4E0E-B6B4-5EDFA1F20EFA}" type="parTrans" cxnId="{F9F66027-80F6-48D7-8440-1658361CE534}">
      <dgm:prSet/>
      <dgm:spPr/>
      <dgm:t>
        <a:bodyPr/>
        <a:lstStyle/>
        <a:p>
          <a:endParaRPr lang="en-US"/>
        </a:p>
      </dgm:t>
    </dgm:pt>
    <dgm:pt modelId="{FAB84C5F-0E2C-4CE2-827F-F332EC3CAF4A}" type="sibTrans" cxnId="{F9F66027-80F6-48D7-8440-1658361CE534}">
      <dgm:prSet/>
      <dgm:spPr/>
      <dgm:t>
        <a:bodyPr/>
        <a:lstStyle/>
        <a:p>
          <a:endParaRPr lang="en-US"/>
        </a:p>
      </dgm:t>
    </dgm:pt>
    <dgm:pt modelId="{331D3CE9-8C46-4620-B8AA-5A294F3B9703}">
      <dgm:prSet phldrT="[Text]" phldr="0"/>
      <dgm:spPr/>
      <dgm:t>
        <a:bodyPr/>
        <a:lstStyle/>
        <a:p>
          <a:r>
            <a:rPr lang="en-US"/>
            <a:t>Administration</a:t>
          </a:r>
        </a:p>
      </dgm:t>
    </dgm:pt>
    <dgm:pt modelId="{E9415C6A-828A-4F2B-9FBC-D35BAD9C7975}" type="parTrans" cxnId="{EAB9316D-7289-444B-A4FC-47E7F7C8D839}">
      <dgm:prSet/>
      <dgm:spPr/>
      <dgm:t>
        <a:bodyPr/>
        <a:lstStyle/>
        <a:p>
          <a:endParaRPr lang="en-US"/>
        </a:p>
      </dgm:t>
    </dgm:pt>
    <dgm:pt modelId="{85CF71AB-49AE-4ECC-BF3E-9CACA092F835}" type="sibTrans" cxnId="{EAB9316D-7289-444B-A4FC-47E7F7C8D839}">
      <dgm:prSet/>
      <dgm:spPr/>
      <dgm:t>
        <a:bodyPr/>
        <a:lstStyle/>
        <a:p>
          <a:endParaRPr lang="en-US"/>
        </a:p>
      </dgm:t>
    </dgm:pt>
    <dgm:pt modelId="{FA2F18DB-E2DF-4358-B293-EA0B84D9988E}">
      <dgm:prSet phldrT="[Text]" phldr="0"/>
      <dgm:spPr/>
      <dgm:t>
        <a:bodyPr/>
        <a:lstStyle/>
        <a:p>
          <a:r>
            <a:rPr lang="en-US"/>
            <a:t>Reporting</a:t>
          </a:r>
        </a:p>
      </dgm:t>
    </dgm:pt>
    <dgm:pt modelId="{A274D89B-1225-4FA1-A8A4-9B71AB235663}" type="parTrans" cxnId="{DD3C949F-6265-4968-A153-B685802DDA9B}">
      <dgm:prSet/>
      <dgm:spPr/>
      <dgm:t>
        <a:bodyPr/>
        <a:lstStyle/>
        <a:p>
          <a:endParaRPr lang="en-US"/>
        </a:p>
      </dgm:t>
    </dgm:pt>
    <dgm:pt modelId="{1354193A-F70B-4DE9-B5E4-A706B9732D4D}" type="sibTrans" cxnId="{DD3C949F-6265-4968-A153-B685802DDA9B}">
      <dgm:prSet/>
      <dgm:spPr/>
      <dgm:t>
        <a:bodyPr/>
        <a:lstStyle/>
        <a:p>
          <a:endParaRPr lang="en-US"/>
        </a:p>
      </dgm:t>
    </dgm:pt>
    <dgm:pt modelId="{EAA7A5AC-C353-4948-98BA-119F927976B0}">
      <dgm:prSet phldrT="[Text]" phldr="0"/>
      <dgm:spPr/>
      <dgm:t>
        <a:bodyPr/>
        <a:lstStyle/>
        <a:p>
          <a:r>
            <a:rPr lang="en-US"/>
            <a:t>Update Reporting Orgs</a:t>
          </a:r>
        </a:p>
      </dgm:t>
    </dgm:pt>
    <dgm:pt modelId="{F96CBF0C-5202-461B-BEF9-24C00477ACF8}" type="parTrans" cxnId="{26B185A5-1828-4D6C-85BC-4D9898AF3163}">
      <dgm:prSet/>
      <dgm:spPr/>
      <dgm:t>
        <a:bodyPr/>
        <a:lstStyle/>
        <a:p>
          <a:endParaRPr lang="en-US"/>
        </a:p>
      </dgm:t>
    </dgm:pt>
    <dgm:pt modelId="{91058039-9541-4F05-A971-684CF82FAFBA}" type="sibTrans" cxnId="{26B185A5-1828-4D6C-85BC-4D9898AF3163}">
      <dgm:prSet/>
      <dgm:spPr/>
      <dgm:t>
        <a:bodyPr/>
        <a:lstStyle/>
        <a:p>
          <a:endParaRPr lang="en-US"/>
        </a:p>
      </dgm:t>
    </dgm:pt>
    <dgm:pt modelId="{31E0177A-2C9F-4840-A2BF-C48927787EB8}">
      <dgm:prSet phldrT="[Text]" phldr="0"/>
      <dgm:spPr/>
      <dgm:t>
        <a:bodyPr/>
        <a:lstStyle/>
        <a:p>
          <a:r>
            <a:rPr lang="en-US"/>
            <a:t>Additional Order</a:t>
          </a:r>
        </a:p>
      </dgm:t>
    </dgm:pt>
    <dgm:pt modelId="{AE2CB3F6-A51E-43F3-9ED4-3DAAA98EEC67}" type="parTrans" cxnId="{D4CCFD15-8D8D-49E8-82A0-B87D57C40641}">
      <dgm:prSet/>
      <dgm:spPr/>
      <dgm:t>
        <a:bodyPr/>
        <a:lstStyle/>
        <a:p>
          <a:endParaRPr lang="en-US"/>
        </a:p>
      </dgm:t>
    </dgm:pt>
    <dgm:pt modelId="{3B373762-5F56-4F9A-8E05-7B600A428A24}" type="sibTrans" cxnId="{D4CCFD15-8D8D-49E8-82A0-B87D57C40641}">
      <dgm:prSet/>
      <dgm:spPr/>
      <dgm:t>
        <a:bodyPr/>
        <a:lstStyle/>
        <a:p>
          <a:endParaRPr lang="en-US"/>
        </a:p>
      </dgm:t>
    </dgm:pt>
    <dgm:pt modelId="{53EEBD47-1ABA-4740-BFAF-EE81BCABF6DB}">
      <dgm:prSet phldrT="[Text]" phldr="0"/>
      <dgm:spPr/>
      <dgm:t>
        <a:bodyPr/>
        <a:lstStyle/>
        <a:p>
          <a:r>
            <a:rPr lang="en-US"/>
            <a:t>Update Ship to Org</a:t>
          </a:r>
        </a:p>
      </dgm:t>
    </dgm:pt>
    <dgm:pt modelId="{5ECE1A94-7799-4789-8AC6-F9EB55D679B8}" type="parTrans" cxnId="{F0BD1A3E-1D53-4390-8E77-5F0144EBE29B}">
      <dgm:prSet/>
      <dgm:spPr/>
      <dgm:t>
        <a:bodyPr/>
        <a:lstStyle/>
        <a:p>
          <a:endParaRPr lang="en-US"/>
        </a:p>
      </dgm:t>
    </dgm:pt>
    <dgm:pt modelId="{FAED893F-9DFB-47D8-8A98-4F32C1CB8C36}" type="sibTrans" cxnId="{F0BD1A3E-1D53-4390-8E77-5F0144EBE29B}">
      <dgm:prSet/>
      <dgm:spPr/>
      <dgm:t>
        <a:bodyPr/>
        <a:lstStyle/>
        <a:p>
          <a:endParaRPr lang="en-US"/>
        </a:p>
      </dgm:t>
    </dgm:pt>
    <dgm:pt modelId="{60091FE1-988C-407D-BBDE-A02D4D543505}">
      <dgm:prSet phldrT="[Text]" phldr="0"/>
      <dgm:spPr/>
      <dgm:t>
        <a:bodyPr/>
        <a:lstStyle/>
        <a:p>
          <a:r>
            <a:rPr lang="en-US"/>
            <a:t>Proctor Groups</a:t>
          </a:r>
        </a:p>
      </dgm:t>
    </dgm:pt>
    <dgm:pt modelId="{4C9860EA-A3BB-4ABB-B758-BEE325798A9B}" type="parTrans" cxnId="{7D4B405A-6D73-4002-9833-D149F3D6D016}">
      <dgm:prSet/>
      <dgm:spPr/>
      <dgm:t>
        <a:bodyPr/>
        <a:lstStyle/>
        <a:p>
          <a:endParaRPr lang="en-US"/>
        </a:p>
      </dgm:t>
    </dgm:pt>
    <dgm:pt modelId="{3D4E8BF8-B52A-4B3A-BB5B-F20632E89903}" type="sibTrans" cxnId="{7D4B405A-6D73-4002-9833-D149F3D6D016}">
      <dgm:prSet/>
      <dgm:spPr/>
      <dgm:t>
        <a:bodyPr/>
        <a:lstStyle/>
        <a:p>
          <a:endParaRPr lang="en-US"/>
        </a:p>
      </dgm:t>
    </dgm:pt>
    <dgm:pt modelId="{371EBE4C-834D-43AC-AF4F-248F83CA3FA6}">
      <dgm:prSet phldrT="[Text]" phldr="0"/>
      <dgm:spPr/>
      <dgm:t>
        <a:bodyPr/>
        <a:lstStyle/>
        <a:p>
          <a:r>
            <a:rPr lang="en-US"/>
            <a:t>Reporting Administrators</a:t>
          </a:r>
        </a:p>
      </dgm:t>
    </dgm:pt>
    <dgm:pt modelId="{1BE26B32-B598-4674-BCD0-B228BF5D1781}" type="parTrans" cxnId="{2AC6D505-1195-440B-B45C-DB0E6F56515A}">
      <dgm:prSet/>
      <dgm:spPr/>
      <dgm:t>
        <a:bodyPr/>
        <a:lstStyle/>
        <a:p>
          <a:endParaRPr lang="en-US"/>
        </a:p>
      </dgm:t>
    </dgm:pt>
    <dgm:pt modelId="{25796514-BFB2-4491-B99A-3A440B3924C4}" type="sibTrans" cxnId="{2AC6D505-1195-440B-B45C-DB0E6F56515A}">
      <dgm:prSet/>
      <dgm:spPr/>
      <dgm:t>
        <a:bodyPr/>
        <a:lstStyle/>
        <a:p>
          <a:endParaRPr lang="en-US"/>
        </a:p>
      </dgm:t>
    </dgm:pt>
    <dgm:pt modelId="{623F9169-99E4-46D4-96CA-228B9DFC5E16}">
      <dgm:prSet phldrT="[Text]" phldr="0"/>
      <dgm:spPr/>
      <dgm:t>
        <a:bodyPr/>
        <a:lstStyle/>
        <a:p>
          <a:r>
            <a:rPr lang="en-US"/>
            <a:t>Accommodations</a:t>
          </a:r>
        </a:p>
      </dgm:t>
    </dgm:pt>
    <dgm:pt modelId="{5D872650-F74C-4AB2-B9CC-B550E52B39E3}" type="parTrans" cxnId="{2321F076-F4FB-4085-90B3-38BD3F90EF90}">
      <dgm:prSet/>
      <dgm:spPr/>
      <dgm:t>
        <a:bodyPr/>
        <a:lstStyle/>
        <a:p>
          <a:endParaRPr lang="en-US"/>
        </a:p>
      </dgm:t>
    </dgm:pt>
    <dgm:pt modelId="{1E4A3D63-3A23-457E-825F-9EDE0A46C040}" type="sibTrans" cxnId="{2321F076-F4FB-4085-90B3-38BD3F90EF90}">
      <dgm:prSet/>
      <dgm:spPr/>
      <dgm:t>
        <a:bodyPr/>
        <a:lstStyle/>
        <a:p>
          <a:endParaRPr lang="en-US"/>
        </a:p>
      </dgm:t>
    </dgm:pt>
    <dgm:pt modelId="{6B7B5590-2163-4B43-93E1-2B34985C90BC}">
      <dgm:prSet phldrT="[Text]" phldr="0"/>
      <dgm:spPr/>
      <dgm:t>
        <a:bodyPr/>
        <a:lstStyle/>
        <a:p>
          <a:r>
            <a:rPr lang="en-US"/>
            <a:t>Manage Student Transfers (LAC Only)</a:t>
          </a:r>
        </a:p>
      </dgm:t>
    </dgm:pt>
    <dgm:pt modelId="{F16CA7DD-CE0A-4E5A-B2ED-730EF189CCE4}" type="parTrans" cxnId="{FE2717D8-273D-4463-87EE-16D23D07A40F}">
      <dgm:prSet/>
      <dgm:spPr/>
      <dgm:t>
        <a:bodyPr/>
        <a:lstStyle/>
        <a:p>
          <a:endParaRPr lang="en-US"/>
        </a:p>
      </dgm:t>
    </dgm:pt>
    <dgm:pt modelId="{50A7AAEB-22B8-4639-8B32-8A8C9E7DF47E}" type="sibTrans" cxnId="{FE2717D8-273D-4463-87EE-16D23D07A40F}">
      <dgm:prSet/>
      <dgm:spPr/>
      <dgm:t>
        <a:bodyPr/>
        <a:lstStyle/>
        <a:p>
          <a:endParaRPr lang="en-US"/>
        </a:p>
      </dgm:t>
    </dgm:pt>
    <dgm:pt modelId="{F5F325F5-5875-476D-80B3-326EDFADFE95}" type="pres">
      <dgm:prSet presAssocID="{871D0EC9-C543-45A4-9E0B-54926678933D}" presName="Name0" presStyleCnt="0">
        <dgm:presLayoutVars>
          <dgm:chMax val="11"/>
          <dgm:chPref val="11"/>
          <dgm:dir/>
          <dgm:resizeHandles/>
        </dgm:presLayoutVars>
      </dgm:prSet>
      <dgm:spPr/>
    </dgm:pt>
    <dgm:pt modelId="{2797C990-1351-4768-9726-CC81EFC14D53}" type="pres">
      <dgm:prSet presAssocID="{FA2F18DB-E2DF-4358-B293-EA0B84D9988E}" presName="Accent4" presStyleCnt="0"/>
      <dgm:spPr/>
    </dgm:pt>
    <dgm:pt modelId="{F3EA6412-6E96-436A-AE9F-02BA0CCB19DE}" type="pres">
      <dgm:prSet presAssocID="{FA2F18DB-E2DF-4358-B293-EA0B84D9988E}" presName="Accent" presStyleLbl="node1" presStyleIdx="0" presStyleCnt="4"/>
      <dgm:spPr/>
    </dgm:pt>
    <dgm:pt modelId="{3DDB3ACA-2237-41C7-8134-FA1AE45D7110}" type="pres">
      <dgm:prSet presAssocID="{FA2F18DB-E2DF-4358-B293-EA0B84D9988E}" presName="ParentBackground4" presStyleCnt="0"/>
      <dgm:spPr/>
    </dgm:pt>
    <dgm:pt modelId="{F1E9EFB3-0DB2-44FE-A3C8-CAB01D1A440E}" type="pres">
      <dgm:prSet presAssocID="{FA2F18DB-E2DF-4358-B293-EA0B84D9988E}" presName="ParentBackground" presStyleLbl="fgAcc1" presStyleIdx="0" presStyleCnt="4"/>
      <dgm:spPr/>
    </dgm:pt>
    <dgm:pt modelId="{9B516A04-6ED3-4D5A-B5E7-529F2B1DA3AB}" type="pres">
      <dgm:prSet presAssocID="{FA2F18DB-E2DF-4358-B293-EA0B84D9988E}" presName="Child4" presStyleLbl="revTx" presStyleIdx="0" presStyleCnt="4">
        <dgm:presLayoutVars>
          <dgm:chMax val="0"/>
          <dgm:chPref val="0"/>
          <dgm:bulletEnabled val="1"/>
        </dgm:presLayoutVars>
      </dgm:prSet>
      <dgm:spPr/>
    </dgm:pt>
    <dgm:pt modelId="{16D61DEC-BAE5-424F-A462-DC724EB05CBA}" type="pres">
      <dgm:prSet presAssocID="{FA2F18DB-E2DF-4358-B293-EA0B84D9988E}" presName="Parent4" presStyleLbl="revTx" presStyleIdx="0" presStyleCnt="4">
        <dgm:presLayoutVars>
          <dgm:chMax val="1"/>
          <dgm:chPref val="1"/>
          <dgm:bulletEnabled val="1"/>
        </dgm:presLayoutVars>
      </dgm:prSet>
      <dgm:spPr/>
    </dgm:pt>
    <dgm:pt modelId="{A1BBD8A8-CEC2-4244-A0B8-C5AF7065B9E5}" type="pres">
      <dgm:prSet presAssocID="{331D3CE9-8C46-4620-B8AA-5A294F3B9703}" presName="Accent3" presStyleCnt="0"/>
      <dgm:spPr/>
    </dgm:pt>
    <dgm:pt modelId="{D72FD352-7BAE-47F5-A795-D779209A91D5}" type="pres">
      <dgm:prSet presAssocID="{331D3CE9-8C46-4620-B8AA-5A294F3B9703}" presName="Accent" presStyleLbl="node1" presStyleIdx="1" presStyleCnt="4"/>
      <dgm:spPr/>
    </dgm:pt>
    <dgm:pt modelId="{357A6365-F593-47F3-9AD6-30076F2C8280}" type="pres">
      <dgm:prSet presAssocID="{331D3CE9-8C46-4620-B8AA-5A294F3B9703}" presName="ParentBackground3" presStyleCnt="0"/>
      <dgm:spPr/>
    </dgm:pt>
    <dgm:pt modelId="{6CFEA6DC-BD52-4D4F-A4CE-EC02C3FF27EA}" type="pres">
      <dgm:prSet presAssocID="{331D3CE9-8C46-4620-B8AA-5A294F3B9703}" presName="ParentBackground" presStyleLbl="fgAcc1" presStyleIdx="1" presStyleCnt="4"/>
      <dgm:spPr/>
    </dgm:pt>
    <dgm:pt modelId="{BF60285B-55F1-4EA5-AB9C-8EB1296A4CF1}" type="pres">
      <dgm:prSet presAssocID="{331D3CE9-8C46-4620-B8AA-5A294F3B9703}" presName="Child3" presStyleLbl="revTx" presStyleIdx="1" presStyleCnt="4">
        <dgm:presLayoutVars>
          <dgm:chMax val="0"/>
          <dgm:chPref val="0"/>
          <dgm:bulletEnabled val="1"/>
        </dgm:presLayoutVars>
      </dgm:prSet>
      <dgm:spPr/>
    </dgm:pt>
    <dgm:pt modelId="{4FC0C259-912F-4138-B844-0940D3A3D22B}" type="pres">
      <dgm:prSet presAssocID="{331D3CE9-8C46-4620-B8AA-5A294F3B9703}" presName="Parent3" presStyleLbl="revTx" presStyleIdx="1" presStyleCnt="4">
        <dgm:presLayoutVars>
          <dgm:chMax val="1"/>
          <dgm:chPref val="1"/>
          <dgm:bulletEnabled val="1"/>
        </dgm:presLayoutVars>
      </dgm:prSet>
      <dgm:spPr/>
    </dgm:pt>
    <dgm:pt modelId="{DC3A1DA1-0CD6-48EC-A4A8-D73882D4921F}" type="pres">
      <dgm:prSet presAssocID="{24368ADC-2859-4C69-804B-45D53AD9D8DE}" presName="Accent2" presStyleCnt="0"/>
      <dgm:spPr/>
    </dgm:pt>
    <dgm:pt modelId="{8EF47807-9AD5-4DE4-B719-168BC5F977AD}" type="pres">
      <dgm:prSet presAssocID="{24368ADC-2859-4C69-804B-45D53AD9D8DE}" presName="Accent" presStyleLbl="node1" presStyleIdx="2" presStyleCnt="4"/>
      <dgm:spPr/>
    </dgm:pt>
    <dgm:pt modelId="{CCB7B30A-E7D6-440A-9EA8-6E0EA959DCE9}" type="pres">
      <dgm:prSet presAssocID="{24368ADC-2859-4C69-804B-45D53AD9D8DE}" presName="ParentBackground2" presStyleCnt="0"/>
      <dgm:spPr/>
    </dgm:pt>
    <dgm:pt modelId="{95EA5495-5702-481C-BA64-AC077CD39F6D}" type="pres">
      <dgm:prSet presAssocID="{24368ADC-2859-4C69-804B-45D53AD9D8DE}" presName="ParentBackground" presStyleLbl="fgAcc1" presStyleIdx="2" presStyleCnt="4"/>
      <dgm:spPr/>
    </dgm:pt>
    <dgm:pt modelId="{DEB85C24-BC1A-41C7-A03A-29A0AD9F30D0}" type="pres">
      <dgm:prSet presAssocID="{24368ADC-2859-4C69-804B-45D53AD9D8DE}" presName="Child2" presStyleLbl="revTx" presStyleIdx="2" presStyleCnt="4">
        <dgm:presLayoutVars>
          <dgm:chMax val="0"/>
          <dgm:chPref val="0"/>
          <dgm:bulletEnabled val="1"/>
        </dgm:presLayoutVars>
      </dgm:prSet>
      <dgm:spPr/>
    </dgm:pt>
    <dgm:pt modelId="{6FDD7747-631A-4DC2-A3A2-FEE23FB1826C}" type="pres">
      <dgm:prSet presAssocID="{24368ADC-2859-4C69-804B-45D53AD9D8DE}" presName="Parent2" presStyleLbl="revTx" presStyleIdx="2" presStyleCnt="4">
        <dgm:presLayoutVars>
          <dgm:chMax val="1"/>
          <dgm:chPref val="1"/>
          <dgm:bulletEnabled val="1"/>
        </dgm:presLayoutVars>
      </dgm:prSet>
      <dgm:spPr/>
    </dgm:pt>
    <dgm:pt modelId="{7ADA7038-68A7-4EFF-9E91-493E1B013DB2}" type="pres">
      <dgm:prSet presAssocID="{633533F9-3C48-4C62-947B-2A8F2DA23D2A}" presName="Accent1" presStyleCnt="0"/>
      <dgm:spPr/>
    </dgm:pt>
    <dgm:pt modelId="{935F65A2-BEC7-47E8-BFCE-F22388A502CB}" type="pres">
      <dgm:prSet presAssocID="{633533F9-3C48-4C62-947B-2A8F2DA23D2A}" presName="Accent" presStyleLbl="node1" presStyleIdx="3" presStyleCnt="4"/>
      <dgm:spPr/>
    </dgm:pt>
    <dgm:pt modelId="{7ED909C9-B57B-4CC4-9AD3-E4E94ECEA4C4}" type="pres">
      <dgm:prSet presAssocID="{633533F9-3C48-4C62-947B-2A8F2DA23D2A}" presName="ParentBackground1" presStyleCnt="0"/>
      <dgm:spPr/>
    </dgm:pt>
    <dgm:pt modelId="{8E4F25B0-EB76-4BC9-A9D9-3C413E0B89A3}" type="pres">
      <dgm:prSet presAssocID="{633533F9-3C48-4C62-947B-2A8F2DA23D2A}" presName="ParentBackground" presStyleLbl="fgAcc1" presStyleIdx="3" presStyleCnt="4"/>
      <dgm:spPr/>
    </dgm:pt>
    <dgm:pt modelId="{AF8E9857-84A7-4997-9ACB-A1E3E5BD66EF}" type="pres">
      <dgm:prSet presAssocID="{633533F9-3C48-4C62-947B-2A8F2DA23D2A}" presName="Child1" presStyleLbl="revTx" presStyleIdx="3" presStyleCnt="4">
        <dgm:presLayoutVars>
          <dgm:chMax val="0"/>
          <dgm:chPref val="0"/>
          <dgm:bulletEnabled val="1"/>
        </dgm:presLayoutVars>
      </dgm:prSet>
      <dgm:spPr/>
    </dgm:pt>
    <dgm:pt modelId="{C2C5DC8C-C902-4FA6-9C99-C29AF434C237}" type="pres">
      <dgm:prSet presAssocID="{633533F9-3C48-4C62-947B-2A8F2DA23D2A}" presName="Parent1" presStyleLbl="revTx" presStyleIdx="3" presStyleCnt="4">
        <dgm:presLayoutVars>
          <dgm:chMax val="1"/>
          <dgm:chPref val="1"/>
          <dgm:bulletEnabled val="1"/>
        </dgm:presLayoutVars>
      </dgm:prSet>
      <dgm:spPr/>
    </dgm:pt>
  </dgm:ptLst>
  <dgm:cxnLst>
    <dgm:cxn modelId="{0E37A801-8B36-4C4F-BCAA-30988DE37558}" type="presOf" srcId="{EAA7A5AC-C353-4948-98BA-119F927976B0}" destId="{9B516A04-6ED3-4D5A-B5E7-529F2B1DA3AB}" srcOrd="0" destOrd="0" presId="urn:microsoft.com/office/officeart/2011/layout/CircleProcess"/>
    <dgm:cxn modelId="{863F8602-29C1-4AF8-88F8-9D2555D0C80E}" type="presOf" srcId="{633533F9-3C48-4C62-947B-2A8F2DA23D2A}" destId="{C2C5DC8C-C902-4FA6-9C99-C29AF434C237}" srcOrd="1" destOrd="0" presId="urn:microsoft.com/office/officeart/2011/layout/CircleProcess"/>
    <dgm:cxn modelId="{2AC6D505-1195-440B-B45C-DB0E6F56515A}" srcId="{633533F9-3C48-4C62-947B-2A8F2DA23D2A}" destId="{371EBE4C-834D-43AC-AF4F-248F83CA3FA6}" srcOrd="2" destOrd="0" parTransId="{1BE26B32-B598-4674-BCD0-B228BF5D1781}" sibTransId="{25796514-BFB2-4491-B99A-3A440B3924C4}"/>
    <dgm:cxn modelId="{09995507-DC7D-450E-AE0E-916D834F12F3}" type="presOf" srcId="{FA2F18DB-E2DF-4358-B293-EA0B84D9988E}" destId="{16D61DEC-BAE5-424F-A462-DC724EB05CBA}" srcOrd="1" destOrd="0" presId="urn:microsoft.com/office/officeart/2011/layout/CircleProcess"/>
    <dgm:cxn modelId="{E53D1D0B-CA14-4855-AF96-DFB8C57156F1}" type="presOf" srcId="{623F9169-99E4-46D4-96CA-228B9DFC5E16}" destId="{DEB85C24-BC1A-41C7-A03A-29A0AD9F30D0}" srcOrd="0" destOrd="1" presId="urn:microsoft.com/office/officeart/2011/layout/CircleProcess"/>
    <dgm:cxn modelId="{AB3EA510-3278-4956-AACD-D670E1F80B2D}" type="presOf" srcId="{F5EC5CC3-F754-4C7E-A639-DAFEDC6C6491}" destId="{AF8E9857-84A7-4997-9ACB-A1E3E5BD66EF}" srcOrd="0" destOrd="1" presId="urn:microsoft.com/office/officeart/2011/layout/CircleProcess"/>
    <dgm:cxn modelId="{D4CCFD15-8D8D-49E8-82A0-B87D57C40641}" srcId="{24368ADC-2859-4C69-804B-45D53AD9D8DE}" destId="{31E0177A-2C9F-4840-A2BF-C48927787EB8}" srcOrd="2" destOrd="0" parTransId="{AE2CB3F6-A51E-43F3-9ED4-3DAAA98EEC67}" sibTransId="{3B373762-5F56-4F9A-8E05-7B600A428A24}"/>
    <dgm:cxn modelId="{F7738020-BEE7-4119-B3A9-C5609C2A2C83}" type="presOf" srcId="{AF46527B-51FF-4824-A326-66B7E793150A}" destId="{AF8E9857-84A7-4997-9ACB-A1E3E5BD66EF}" srcOrd="0" destOrd="0" presId="urn:microsoft.com/office/officeart/2011/layout/CircleProcess"/>
    <dgm:cxn modelId="{F9F66027-80F6-48D7-8440-1658361CE534}" srcId="{24368ADC-2859-4C69-804B-45D53AD9D8DE}" destId="{80A2A1C9-2BEB-47FF-9695-7BD5AD757A25}" srcOrd="0" destOrd="0" parTransId="{9C78AD15-14A0-4E0E-B6B4-5EDFA1F20EFA}" sibTransId="{FAB84C5F-0E2C-4CE2-827F-F332EC3CAF4A}"/>
    <dgm:cxn modelId="{A5CAEE27-AB05-4187-A9E8-E31696FC9FC7}" type="presOf" srcId="{871D0EC9-C543-45A4-9E0B-54926678933D}" destId="{F5F325F5-5875-476D-80B3-326EDFADFE95}" srcOrd="0" destOrd="0" presId="urn:microsoft.com/office/officeart/2011/layout/CircleProcess"/>
    <dgm:cxn modelId="{214B2329-09E9-48F8-AE97-F2C3555BCB01}" type="presOf" srcId="{24368ADC-2859-4C69-804B-45D53AD9D8DE}" destId="{95EA5495-5702-481C-BA64-AC077CD39F6D}" srcOrd="0" destOrd="0" presId="urn:microsoft.com/office/officeart/2011/layout/CircleProcess"/>
    <dgm:cxn modelId="{F0BD1A3E-1D53-4390-8E77-5F0144EBE29B}" srcId="{FA2F18DB-E2DF-4358-B293-EA0B84D9988E}" destId="{53EEBD47-1ABA-4740-BFAF-EE81BCABF6DB}" srcOrd="1" destOrd="0" parTransId="{5ECE1A94-7799-4789-8AC6-F9EB55D679B8}" sibTransId="{FAED893F-9DFB-47D8-8A98-4F32C1CB8C36}"/>
    <dgm:cxn modelId="{56F2B040-5E5D-47D1-B6E7-9D6B0F21829B}" type="presOf" srcId="{331D3CE9-8C46-4620-B8AA-5A294F3B9703}" destId="{4FC0C259-912F-4138-B844-0940D3A3D22B}" srcOrd="1" destOrd="0" presId="urn:microsoft.com/office/officeart/2011/layout/CircleProcess"/>
    <dgm:cxn modelId="{1958A161-E589-42EF-B3B2-A9BE398E585B}" type="presOf" srcId="{FA2F18DB-E2DF-4358-B293-EA0B84D9988E}" destId="{F1E9EFB3-0DB2-44FE-A3C8-CAB01D1A440E}" srcOrd="0" destOrd="0" presId="urn:microsoft.com/office/officeart/2011/layout/CircleProcess"/>
    <dgm:cxn modelId="{EAB9316D-7289-444B-A4FC-47E7F7C8D839}" srcId="{871D0EC9-C543-45A4-9E0B-54926678933D}" destId="{331D3CE9-8C46-4620-B8AA-5A294F3B9703}" srcOrd="2" destOrd="0" parTransId="{E9415C6A-828A-4F2B-9FBC-D35BAD9C7975}" sibTransId="{85CF71AB-49AE-4ECC-BF3E-9CACA092F835}"/>
    <dgm:cxn modelId="{2321F076-F4FB-4085-90B3-38BD3F90EF90}" srcId="{24368ADC-2859-4C69-804B-45D53AD9D8DE}" destId="{623F9169-99E4-46D4-96CA-228B9DFC5E16}" srcOrd="1" destOrd="0" parTransId="{5D872650-F74C-4AB2-B9CC-B550E52B39E3}" sibTransId="{1E4A3D63-3A23-457E-825F-9EDE0A46C040}"/>
    <dgm:cxn modelId="{7D4B405A-6D73-4002-9833-D149F3D6D016}" srcId="{331D3CE9-8C46-4620-B8AA-5A294F3B9703}" destId="{60091FE1-988C-407D-BBDE-A02D4D543505}" srcOrd="0" destOrd="0" parTransId="{4C9860EA-A3BB-4ABB-B758-BEE325798A9B}" sibTransId="{3D4E8BF8-B52A-4B3A-BB5B-F20632E89903}"/>
    <dgm:cxn modelId="{9819B17C-A9D8-41A0-BC4F-6D28014CB924}" srcId="{871D0EC9-C543-45A4-9E0B-54926678933D}" destId="{633533F9-3C48-4C62-947B-2A8F2DA23D2A}" srcOrd="0" destOrd="0" parTransId="{0E99A432-9C6D-4F4F-BC86-A9697F582B10}" sibTransId="{BAF93638-FF66-4938-A46F-17D1A5004279}"/>
    <dgm:cxn modelId="{62BA4F82-1BA3-4C4F-899C-D77831A57B92}" type="presOf" srcId="{80A2A1C9-2BEB-47FF-9695-7BD5AD757A25}" destId="{DEB85C24-BC1A-41C7-A03A-29A0AD9F30D0}" srcOrd="0" destOrd="0" presId="urn:microsoft.com/office/officeart/2011/layout/CircleProcess"/>
    <dgm:cxn modelId="{E9E9958A-63BA-4DDC-B3F6-E6E1BB555E11}" type="presOf" srcId="{60091FE1-988C-407D-BBDE-A02D4D543505}" destId="{BF60285B-55F1-4EA5-AB9C-8EB1296A4CF1}" srcOrd="0" destOrd="0" presId="urn:microsoft.com/office/officeart/2011/layout/CircleProcess"/>
    <dgm:cxn modelId="{DD3C949F-6265-4968-A153-B685802DDA9B}" srcId="{871D0EC9-C543-45A4-9E0B-54926678933D}" destId="{FA2F18DB-E2DF-4358-B293-EA0B84D9988E}" srcOrd="3" destOrd="0" parTransId="{A274D89B-1225-4FA1-A8A4-9B71AB235663}" sibTransId="{1354193A-F70B-4DE9-B5E4-A706B9732D4D}"/>
    <dgm:cxn modelId="{356463A2-E3C3-4CCE-A449-84DD8E3C9E63}" type="presOf" srcId="{31E0177A-2C9F-4840-A2BF-C48927787EB8}" destId="{DEB85C24-BC1A-41C7-A03A-29A0AD9F30D0}" srcOrd="0" destOrd="2" presId="urn:microsoft.com/office/officeart/2011/layout/CircleProcess"/>
    <dgm:cxn modelId="{36CF95A4-FF81-48E8-A2BB-A90FC162979E}" type="presOf" srcId="{53EEBD47-1ABA-4740-BFAF-EE81BCABF6DB}" destId="{9B516A04-6ED3-4D5A-B5E7-529F2B1DA3AB}" srcOrd="0" destOrd="1" presId="urn:microsoft.com/office/officeart/2011/layout/CircleProcess"/>
    <dgm:cxn modelId="{26B185A5-1828-4D6C-85BC-4D9898AF3163}" srcId="{FA2F18DB-E2DF-4358-B293-EA0B84D9988E}" destId="{EAA7A5AC-C353-4948-98BA-119F927976B0}" srcOrd="0" destOrd="0" parTransId="{F96CBF0C-5202-461B-BEF9-24C00477ACF8}" sibTransId="{91058039-9541-4F05-A971-684CF82FAFBA}"/>
    <dgm:cxn modelId="{FEB62EA7-8D6A-4DE2-AFB8-4A3C93A9792E}" srcId="{871D0EC9-C543-45A4-9E0B-54926678933D}" destId="{24368ADC-2859-4C69-804B-45D53AD9D8DE}" srcOrd="1" destOrd="0" parTransId="{6292AF54-5392-49E7-B84D-859088CBD582}" sibTransId="{C13C317B-941D-4CF1-AD60-1564E37F2BDA}"/>
    <dgm:cxn modelId="{436AD7AC-A890-496B-9014-D29127A18129}" type="presOf" srcId="{6B7B5590-2163-4B43-93E1-2B34985C90BC}" destId="{AF8E9857-84A7-4997-9ACB-A1E3E5BD66EF}" srcOrd="0" destOrd="3" presId="urn:microsoft.com/office/officeart/2011/layout/CircleProcess"/>
    <dgm:cxn modelId="{D9B74EB6-596D-44BC-8D44-629F5FCD085B}" type="presOf" srcId="{633533F9-3C48-4C62-947B-2A8F2DA23D2A}" destId="{8E4F25B0-EB76-4BC9-A9D9-3C413E0B89A3}" srcOrd="0" destOrd="0" presId="urn:microsoft.com/office/officeart/2011/layout/CircleProcess"/>
    <dgm:cxn modelId="{86A674BB-9AFB-4893-9033-5AF8511A09E2}" srcId="{633533F9-3C48-4C62-947B-2A8F2DA23D2A}" destId="{AF46527B-51FF-4824-A326-66B7E793150A}" srcOrd="0" destOrd="0" parTransId="{E51B9172-7632-4EE3-B5DF-737A8A3E4F17}" sibTransId="{7394078B-B8B3-461E-BF8D-59523E8615C1}"/>
    <dgm:cxn modelId="{FE2717D8-273D-4463-87EE-16D23D07A40F}" srcId="{633533F9-3C48-4C62-947B-2A8F2DA23D2A}" destId="{6B7B5590-2163-4B43-93E1-2B34985C90BC}" srcOrd="3" destOrd="0" parTransId="{F16CA7DD-CE0A-4E5A-B2ED-730EF189CCE4}" sibTransId="{50A7AAEB-22B8-4639-8B32-8A8C9E7DF47E}"/>
    <dgm:cxn modelId="{317F65DB-F840-4DD8-9598-EE382681B03B}" type="presOf" srcId="{24368ADC-2859-4C69-804B-45D53AD9D8DE}" destId="{6FDD7747-631A-4DC2-A3A2-FEE23FB1826C}" srcOrd="1" destOrd="0" presId="urn:microsoft.com/office/officeart/2011/layout/CircleProcess"/>
    <dgm:cxn modelId="{80A7F0E5-8C07-4640-A1F5-D1B9C4AB754E}" type="presOf" srcId="{371EBE4C-834D-43AC-AF4F-248F83CA3FA6}" destId="{AF8E9857-84A7-4997-9ACB-A1E3E5BD66EF}" srcOrd="0" destOrd="2" presId="urn:microsoft.com/office/officeart/2011/layout/CircleProcess"/>
    <dgm:cxn modelId="{014401F4-215F-46BD-B133-EB94DA964E58}" srcId="{633533F9-3C48-4C62-947B-2A8F2DA23D2A}" destId="{F5EC5CC3-F754-4C7E-A639-DAFEDC6C6491}" srcOrd="1" destOrd="0" parTransId="{EC5CBAB1-AC00-4C6D-9440-ABDDFC1CCD65}" sibTransId="{D3B3C0FB-72AB-4956-9243-F811E3952D4A}"/>
    <dgm:cxn modelId="{A3535BF9-9527-42E5-BADD-A492F43346F2}" type="presOf" srcId="{331D3CE9-8C46-4620-B8AA-5A294F3B9703}" destId="{6CFEA6DC-BD52-4D4F-A4CE-EC02C3FF27EA}" srcOrd="0" destOrd="0" presId="urn:microsoft.com/office/officeart/2011/layout/CircleProcess"/>
    <dgm:cxn modelId="{0629036B-9E54-48EF-A992-C7D98D05429F}" type="presParOf" srcId="{F5F325F5-5875-476D-80B3-326EDFADFE95}" destId="{2797C990-1351-4768-9726-CC81EFC14D53}" srcOrd="0" destOrd="0" presId="urn:microsoft.com/office/officeart/2011/layout/CircleProcess"/>
    <dgm:cxn modelId="{61DEE57E-F072-4731-A93D-F6250D441810}" type="presParOf" srcId="{2797C990-1351-4768-9726-CC81EFC14D53}" destId="{F3EA6412-6E96-436A-AE9F-02BA0CCB19DE}" srcOrd="0" destOrd="0" presId="urn:microsoft.com/office/officeart/2011/layout/CircleProcess"/>
    <dgm:cxn modelId="{EC5EF30D-B19F-4378-9035-787AACE1676B}" type="presParOf" srcId="{F5F325F5-5875-476D-80B3-326EDFADFE95}" destId="{3DDB3ACA-2237-41C7-8134-FA1AE45D7110}" srcOrd="1" destOrd="0" presId="urn:microsoft.com/office/officeart/2011/layout/CircleProcess"/>
    <dgm:cxn modelId="{8B910F89-C2C6-4E8D-AF45-8A03B90A5F1D}" type="presParOf" srcId="{3DDB3ACA-2237-41C7-8134-FA1AE45D7110}" destId="{F1E9EFB3-0DB2-44FE-A3C8-CAB01D1A440E}" srcOrd="0" destOrd="0" presId="urn:microsoft.com/office/officeart/2011/layout/CircleProcess"/>
    <dgm:cxn modelId="{D37BA38C-5789-43EA-9E1D-3F006C2C02C0}" type="presParOf" srcId="{F5F325F5-5875-476D-80B3-326EDFADFE95}" destId="{9B516A04-6ED3-4D5A-B5E7-529F2B1DA3AB}" srcOrd="2" destOrd="0" presId="urn:microsoft.com/office/officeart/2011/layout/CircleProcess"/>
    <dgm:cxn modelId="{2D68B418-ADE5-4780-8896-A42F42E261E1}" type="presParOf" srcId="{F5F325F5-5875-476D-80B3-326EDFADFE95}" destId="{16D61DEC-BAE5-424F-A462-DC724EB05CBA}" srcOrd="3" destOrd="0" presId="urn:microsoft.com/office/officeart/2011/layout/CircleProcess"/>
    <dgm:cxn modelId="{2D3F3C71-24FA-4458-A435-229C85DA1A55}" type="presParOf" srcId="{F5F325F5-5875-476D-80B3-326EDFADFE95}" destId="{A1BBD8A8-CEC2-4244-A0B8-C5AF7065B9E5}" srcOrd="4" destOrd="0" presId="urn:microsoft.com/office/officeart/2011/layout/CircleProcess"/>
    <dgm:cxn modelId="{F886D252-8246-4015-8717-B6925E3F0D66}" type="presParOf" srcId="{A1BBD8A8-CEC2-4244-A0B8-C5AF7065B9E5}" destId="{D72FD352-7BAE-47F5-A795-D779209A91D5}" srcOrd="0" destOrd="0" presId="urn:microsoft.com/office/officeart/2011/layout/CircleProcess"/>
    <dgm:cxn modelId="{1901DFA7-3691-4CFC-ADC0-9578E2DBAB22}" type="presParOf" srcId="{F5F325F5-5875-476D-80B3-326EDFADFE95}" destId="{357A6365-F593-47F3-9AD6-30076F2C8280}" srcOrd="5" destOrd="0" presId="urn:microsoft.com/office/officeart/2011/layout/CircleProcess"/>
    <dgm:cxn modelId="{E670F5C8-2B23-4CFE-AF03-2C6B862367E4}" type="presParOf" srcId="{357A6365-F593-47F3-9AD6-30076F2C8280}" destId="{6CFEA6DC-BD52-4D4F-A4CE-EC02C3FF27EA}" srcOrd="0" destOrd="0" presId="urn:microsoft.com/office/officeart/2011/layout/CircleProcess"/>
    <dgm:cxn modelId="{CB209A0E-877F-4200-8374-01494C95378D}" type="presParOf" srcId="{F5F325F5-5875-476D-80B3-326EDFADFE95}" destId="{BF60285B-55F1-4EA5-AB9C-8EB1296A4CF1}" srcOrd="6" destOrd="0" presId="urn:microsoft.com/office/officeart/2011/layout/CircleProcess"/>
    <dgm:cxn modelId="{E832D0CB-271F-4EFE-8CD5-7F4E691150A9}" type="presParOf" srcId="{F5F325F5-5875-476D-80B3-326EDFADFE95}" destId="{4FC0C259-912F-4138-B844-0940D3A3D22B}" srcOrd="7" destOrd="0" presId="urn:microsoft.com/office/officeart/2011/layout/CircleProcess"/>
    <dgm:cxn modelId="{EF2235E9-50BA-443C-9964-E788E548759C}" type="presParOf" srcId="{F5F325F5-5875-476D-80B3-326EDFADFE95}" destId="{DC3A1DA1-0CD6-48EC-A4A8-D73882D4921F}" srcOrd="8" destOrd="0" presId="urn:microsoft.com/office/officeart/2011/layout/CircleProcess"/>
    <dgm:cxn modelId="{62E2674F-45B7-418A-9E7D-A6F463CC08B7}" type="presParOf" srcId="{DC3A1DA1-0CD6-48EC-A4A8-D73882D4921F}" destId="{8EF47807-9AD5-4DE4-B719-168BC5F977AD}" srcOrd="0" destOrd="0" presId="urn:microsoft.com/office/officeart/2011/layout/CircleProcess"/>
    <dgm:cxn modelId="{79E1B450-D525-428B-8792-A9C8E25C56E6}" type="presParOf" srcId="{F5F325F5-5875-476D-80B3-326EDFADFE95}" destId="{CCB7B30A-E7D6-440A-9EA8-6E0EA959DCE9}" srcOrd="9" destOrd="0" presId="urn:microsoft.com/office/officeart/2011/layout/CircleProcess"/>
    <dgm:cxn modelId="{F7A7B371-824E-49D5-8C56-BD51B9A19AC5}" type="presParOf" srcId="{CCB7B30A-E7D6-440A-9EA8-6E0EA959DCE9}" destId="{95EA5495-5702-481C-BA64-AC077CD39F6D}" srcOrd="0" destOrd="0" presId="urn:microsoft.com/office/officeart/2011/layout/CircleProcess"/>
    <dgm:cxn modelId="{6289E6A7-16E3-4B73-8C57-E38C9EDA53FA}" type="presParOf" srcId="{F5F325F5-5875-476D-80B3-326EDFADFE95}" destId="{DEB85C24-BC1A-41C7-A03A-29A0AD9F30D0}" srcOrd="10" destOrd="0" presId="urn:microsoft.com/office/officeart/2011/layout/CircleProcess"/>
    <dgm:cxn modelId="{3505F784-0A2F-43D1-B372-5F8270F25509}" type="presParOf" srcId="{F5F325F5-5875-476D-80B3-326EDFADFE95}" destId="{6FDD7747-631A-4DC2-A3A2-FEE23FB1826C}" srcOrd="11" destOrd="0" presId="urn:microsoft.com/office/officeart/2011/layout/CircleProcess"/>
    <dgm:cxn modelId="{02D7C078-82D3-43C3-B3AB-CEF2AFEF067D}" type="presParOf" srcId="{F5F325F5-5875-476D-80B3-326EDFADFE95}" destId="{7ADA7038-68A7-4EFF-9E91-493E1B013DB2}" srcOrd="12" destOrd="0" presId="urn:microsoft.com/office/officeart/2011/layout/CircleProcess"/>
    <dgm:cxn modelId="{82DB8A0E-CE49-42C3-93DB-1639A2004C23}" type="presParOf" srcId="{7ADA7038-68A7-4EFF-9E91-493E1B013DB2}" destId="{935F65A2-BEC7-47E8-BFCE-F22388A502CB}" srcOrd="0" destOrd="0" presId="urn:microsoft.com/office/officeart/2011/layout/CircleProcess"/>
    <dgm:cxn modelId="{30599755-B517-4909-875D-4E2CC99639AB}" type="presParOf" srcId="{F5F325F5-5875-476D-80B3-326EDFADFE95}" destId="{7ED909C9-B57B-4CC4-9AD3-E4E94ECEA4C4}" srcOrd="13" destOrd="0" presId="urn:microsoft.com/office/officeart/2011/layout/CircleProcess"/>
    <dgm:cxn modelId="{3B54D791-3EB5-4259-8EEC-6F9A00FE92DE}" type="presParOf" srcId="{7ED909C9-B57B-4CC4-9AD3-E4E94ECEA4C4}" destId="{8E4F25B0-EB76-4BC9-A9D9-3C413E0B89A3}" srcOrd="0" destOrd="0" presId="urn:microsoft.com/office/officeart/2011/layout/CircleProcess"/>
    <dgm:cxn modelId="{6ECC7190-20F8-4C4B-AAB8-679224CB3671}" type="presParOf" srcId="{F5F325F5-5875-476D-80B3-326EDFADFE95}" destId="{AF8E9857-84A7-4997-9ACB-A1E3E5BD66EF}" srcOrd="14" destOrd="0" presId="urn:microsoft.com/office/officeart/2011/layout/CircleProcess"/>
    <dgm:cxn modelId="{AD1E7521-0B0F-433C-82AA-8175B1BF5F9F}" type="presParOf" srcId="{F5F325F5-5875-476D-80B3-326EDFADFE95}" destId="{C2C5DC8C-C902-4FA6-9C99-C29AF434C237}" srcOrd="15"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EA6412-6E96-436A-AE9F-02BA0CCB19DE}">
      <dsp:nvSpPr>
        <dsp:cNvPr id="0" name=""/>
        <dsp:cNvSpPr/>
      </dsp:nvSpPr>
      <dsp:spPr>
        <a:xfrm>
          <a:off x="8349236" y="543463"/>
          <a:ext cx="2448349" cy="2448475"/>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E9EFB3-0DB2-44FE-A3C8-CAB01D1A440E}">
      <dsp:nvSpPr>
        <dsp:cNvPr id="0" name=""/>
        <dsp:cNvSpPr/>
      </dsp:nvSpPr>
      <dsp:spPr>
        <a:xfrm>
          <a:off x="8431127" y="625094"/>
          <a:ext cx="2285616" cy="2285214"/>
        </a:xfrm>
        <a:prstGeom prst="ellips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Reporting</a:t>
          </a:r>
        </a:p>
      </dsp:txBody>
      <dsp:txXfrm>
        <a:off x="8757644" y="951614"/>
        <a:ext cx="1632583" cy="1632173"/>
      </dsp:txXfrm>
    </dsp:sp>
    <dsp:sp modelId="{9B516A04-6ED3-4D5A-B5E7-529F2B1DA3AB}">
      <dsp:nvSpPr>
        <dsp:cNvPr id="0" name=""/>
        <dsp:cNvSpPr/>
      </dsp:nvSpPr>
      <dsp:spPr>
        <a:xfrm>
          <a:off x="8431127" y="3037050"/>
          <a:ext cx="2285616" cy="1342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US" sz="1500" kern="1200"/>
            <a:t>Update Reporting Orgs</a:t>
          </a:r>
        </a:p>
        <a:p>
          <a:pPr marL="114300" lvl="1" indent="-114300" algn="l" defTabSz="666750">
            <a:lnSpc>
              <a:spcPct val="90000"/>
            </a:lnSpc>
            <a:spcBef>
              <a:spcPct val="0"/>
            </a:spcBef>
            <a:spcAft>
              <a:spcPct val="15000"/>
            </a:spcAft>
            <a:buChar char="•"/>
          </a:pPr>
          <a:r>
            <a:rPr lang="en-US" sz="1500" kern="1200"/>
            <a:t>Update Ship to Org</a:t>
          </a:r>
        </a:p>
      </dsp:txBody>
      <dsp:txXfrm>
        <a:off x="8431127" y="3037050"/>
        <a:ext cx="2285616" cy="1342171"/>
      </dsp:txXfrm>
    </dsp:sp>
    <dsp:sp modelId="{D72FD352-7BAE-47F5-A795-D779209A91D5}">
      <dsp:nvSpPr>
        <dsp:cNvPr id="0" name=""/>
        <dsp:cNvSpPr/>
      </dsp:nvSpPr>
      <dsp:spPr>
        <a:xfrm rot="2700000">
          <a:off x="5808475" y="543291"/>
          <a:ext cx="2448389" cy="2448389"/>
        </a:xfrm>
        <a:prstGeom prst="teardrop">
          <a:avLst>
            <a:gd name="adj" fmla="val 100000"/>
          </a:avLst>
        </a:prstGeom>
        <a:solidFill>
          <a:schemeClr val="accent5">
            <a:hueOff val="-3574984"/>
            <a:satOff val="-2763"/>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FEA6DC-BD52-4D4F-A4CE-EC02C3FF27EA}">
      <dsp:nvSpPr>
        <dsp:cNvPr id="0" name=""/>
        <dsp:cNvSpPr/>
      </dsp:nvSpPr>
      <dsp:spPr>
        <a:xfrm>
          <a:off x="5900886" y="625094"/>
          <a:ext cx="2285616" cy="2285214"/>
        </a:xfrm>
        <a:prstGeom prst="ellipse">
          <a:avLst/>
        </a:prstGeom>
        <a:solidFill>
          <a:schemeClr val="lt1">
            <a:alpha val="90000"/>
            <a:hueOff val="0"/>
            <a:satOff val="0"/>
            <a:lumOff val="0"/>
            <a:alphaOff val="0"/>
          </a:schemeClr>
        </a:solidFill>
        <a:ln w="12700" cap="flat" cmpd="sng" algn="ctr">
          <a:solidFill>
            <a:schemeClr val="accent5">
              <a:hueOff val="-3574984"/>
              <a:satOff val="-2763"/>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Administration</a:t>
          </a:r>
        </a:p>
      </dsp:txBody>
      <dsp:txXfrm>
        <a:off x="6227403" y="951614"/>
        <a:ext cx="1632583" cy="1632173"/>
      </dsp:txXfrm>
    </dsp:sp>
    <dsp:sp modelId="{BF60285B-55F1-4EA5-AB9C-8EB1296A4CF1}">
      <dsp:nvSpPr>
        <dsp:cNvPr id="0" name=""/>
        <dsp:cNvSpPr/>
      </dsp:nvSpPr>
      <dsp:spPr>
        <a:xfrm>
          <a:off x="5900886" y="3037050"/>
          <a:ext cx="2285616" cy="1342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US" sz="1500" kern="1200"/>
            <a:t>Proctor Groups</a:t>
          </a:r>
        </a:p>
      </dsp:txBody>
      <dsp:txXfrm>
        <a:off x="5900886" y="3037050"/>
        <a:ext cx="2285616" cy="1342171"/>
      </dsp:txXfrm>
    </dsp:sp>
    <dsp:sp modelId="{8EF47807-9AD5-4DE4-B719-168BC5F977AD}">
      <dsp:nvSpPr>
        <dsp:cNvPr id="0" name=""/>
        <dsp:cNvSpPr/>
      </dsp:nvSpPr>
      <dsp:spPr>
        <a:xfrm rot="2700000">
          <a:off x="3288733" y="543291"/>
          <a:ext cx="2448389" cy="2448389"/>
        </a:xfrm>
        <a:prstGeom prst="teardrop">
          <a:avLst>
            <a:gd name="adj" fmla="val 100000"/>
          </a:avLst>
        </a:prstGeom>
        <a:solidFill>
          <a:schemeClr val="accent5">
            <a:hueOff val="-7149967"/>
            <a:satOff val="-5527"/>
            <a:lumOff val="1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EA5495-5702-481C-BA64-AC077CD39F6D}">
      <dsp:nvSpPr>
        <dsp:cNvPr id="0" name=""/>
        <dsp:cNvSpPr/>
      </dsp:nvSpPr>
      <dsp:spPr>
        <a:xfrm>
          <a:off x="3370645" y="625094"/>
          <a:ext cx="2285616" cy="2285214"/>
        </a:xfrm>
        <a:prstGeom prst="ellipse">
          <a:avLst/>
        </a:prstGeom>
        <a:solidFill>
          <a:schemeClr val="lt1">
            <a:alpha val="90000"/>
            <a:hueOff val="0"/>
            <a:satOff val="0"/>
            <a:lumOff val="0"/>
            <a:alphaOff val="0"/>
          </a:schemeClr>
        </a:solidFill>
        <a:ln w="12700" cap="flat" cmpd="sng" algn="ctr">
          <a:solidFill>
            <a:schemeClr val="accent5">
              <a:hueOff val="-7149967"/>
              <a:satOff val="-5527"/>
              <a:lumOff val="196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Registration </a:t>
          </a:r>
        </a:p>
      </dsp:txBody>
      <dsp:txXfrm>
        <a:off x="3697161" y="951614"/>
        <a:ext cx="1632583" cy="1632173"/>
      </dsp:txXfrm>
    </dsp:sp>
    <dsp:sp modelId="{DEB85C24-BC1A-41C7-A03A-29A0AD9F30D0}">
      <dsp:nvSpPr>
        <dsp:cNvPr id="0" name=""/>
        <dsp:cNvSpPr/>
      </dsp:nvSpPr>
      <dsp:spPr>
        <a:xfrm>
          <a:off x="3370645" y="3037050"/>
          <a:ext cx="2285616" cy="1342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US" sz="1500" kern="1200"/>
            <a:t>Tagging (High school assessments only)</a:t>
          </a:r>
        </a:p>
        <a:p>
          <a:pPr marL="114300" lvl="1" indent="-114300" algn="l" defTabSz="666750">
            <a:lnSpc>
              <a:spcPct val="90000"/>
            </a:lnSpc>
            <a:spcBef>
              <a:spcPct val="0"/>
            </a:spcBef>
            <a:spcAft>
              <a:spcPct val="15000"/>
            </a:spcAft>
            <a:buChar char="•"/>
          </a:pPr>
          <a:r>
            <a:rPr lang="en-US" sz="1500" kern="1200"/>
            <a:t>Accommodations</a:t>
          </a:r>
        </a:p>
        <a:p>
          <a:pPr marL="114300" lvl="1" indent="-114300" algn="l" defTabSz="666750">
            <a:lnSpc>
              <a:spcPct val="90000"/>
            </a:lnSpc>
            <a:spcBef>
              <a:spcPct val="0"/>
            </a:spcBef>
            <a:spcAft>
              <a:spcPct val="15000"/>
            </a:spcAft>
            <a:buChar char="•"/>
          </a:pPr>
          <a:r>
            <a:rPr lang="en-US" sz="1500" kern="1200"/>
            <a:t>Additional Order</a:t>
          </a:r>
        </a:p>
      </dsp:txBody>
      <dsp:txXfrm>
        <a:off x="3370645" y="3037050"/>
        <a:ext cx="2285616" cy="1342171"/>
      </dsp:txXfrm>
    </dsp:sp>
    <dsp:sp modelId="{935F65A2-BEC7-47E8-BFCE-F22388A502CB}">
      <dsp:nvSpPr>
        <dsp:cNvPr id="0" name=""/>
        <dsp:cNvSpPr/>
      </dsp:nvSpPr>
      <dsp:spPr>
        <a:xfrm rot="2700000">
          <a:off x="758492" y="543291"/>
          <a:ext cx="2448389" cy="2448389"/>
        </a:xfrm>
        <a:prstGeom prst="teardrop">
          <a:avLst>
            <a:gd name="adj" fmla="val 100000"/>
          </a:avLst>
        </a:prstGeom>
        <a:solidFill>
          <a:schemeClr val="accent5">
            <a:hueOff val="-10724951"/>
            <a:satOff val="-8290"/>
            <a:lumOff val="2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4F25B0-EB76-4BC9-A9D9-3C413E0B89A3}">
      <dsp:nvSpPr>
        <dsp:cNvPr id="0" name=""/>
        <dsp:cNvSpPr/>
      </dsp:nvSpPr>
      <dsp:spPr>
        <a:xfrm>
          <a:off x="840403" y="625094"/>
          <a:ext cx="2285616" cy="2285214"/>
        </a:xfrm>
        <a:prstGeom prst="ellipse">
          <a:avLst/>
        </a:prstGeom>
        <a:solidFill>
          <a:schemeClr val="lt1">
            <a:alpha val="90000"/>
            <a:hueOff val="0"/>
            <a:satOff val="0"/>
            <a:lumOff val="0"/>
            <a:alphaOff val="0"/>
          </a:schemeClr>
        </a:solidFill>
        <a:ln w="12700" cap="flat" cmpd="sng" algn="ctr">
          <a:solidFill>
            <a:schemeClr val="accent5">
              <a:hueOff val="-10724951"/>
              <a:satOff val="-8290"/>
              <a:lumOff val="294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Rostering</a:t>
          </a:r>
        </a:p>
      </dsp:txBody>
      <dsp:txXfrm>
        <a:off x="1166920" y="951614"/>
        <a:ext cx="1632583" cy="1632173"/>
      </dsp:txXfrm>
    </dsp:sp>
    <dsp:sp modelId="{AF8E9857-84A7-4997-9ACB-A1E3E5BD66EF}">
      <dsp:nvSpPr>
        <dsp:cNvPr id="0" name=""/>
        <dsp:cNvSpPr/>
      </dsp:nvSpPr>
      <dsp:spPr>
        <a:xfrm>
          <a:off x="840403" y="3037050"/>
          <a:ext cx="2285616" cy="1342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US" sz="1500" kern="1200"/>
            <a:t>Students</a:t>
          </a:r>
        </a:p>
        <a:p>
          <a:pPr marL="114300" lvl="1" indent="-114300" algn="l" defTabSz="666750">
            <a:lnSpc>
              <a:spcPct val="90000"/>
            </a:lnSpc>
            <a:spcBef>
              <a:spcPct val="0"/>
            </a:spcBef>
            <a:spcAft>
              <a:spcPct val="15000"/>
            </a:spcAft>
            <a:buChar char="•"/>
          </a:pPr>
          <a:r>
            <a:rPr lang="en-US" sz="1500" kern="1200"/>
            <a:t>STCs</a:t>
          </a:r>
        </a:p>
        <a:p>
          <a:pPr marL="114300" lvl="1" indent="-114300" algn="l" defTabSz="666750">
            <a:lnSpc>
              <a:spcPct val="90000"/>
            </a:lnSpc>
            <a:spcBef>
              <a:spcPct val="0"/>
            </a:spcBef>
            <a:spcAft>
              <a:spcPct val="15000"/>
            </a:spcAft>
            <a:buChar char="•"/>
          </a:pPr>
          <a:r>
            <a:rPr lang="en-US" sz="1500" kern="1200"/>
            <a:t>Reporting Administrators</a:t>
          </a:r>
        </a:p>
        <a:p>
          <a:pPr marL="114300" lvl="1" indent="-114300" algn="l" defTabSz="666750">
            <a:lnSpc>
              <a:spcPct val="90000"/>
            </a:lnSpc>
            <a:spcBef>
              <a:spcPct val="0"/>
            </a:spcBef>
            <a:spcAft>
              <a:spcPct val="15000"/>
            </a:spcAft>
            <a:buChar char="•"/>
          </a:pPr>
          <a:r>
            <a:rPr lang="en-US" sz="1500" kern="1200"/>
            <a:t>Manage Student Transfers (LAC Only)</a:t>
          </a:r>
        </a:p>
      </dsp:txBody>
      <dsp:txXfrm>
        <a:off x="840403" y="3037050"/>
        <a:ext cx="2285616" cy="1342171"/>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326AE0-3663-DE57-9B8D-0D97898D69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26804C0-14B2-661E-D7E1-44B627997C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4263BD-83BF-B14A-84DC-AA909B1DB644}" type="datetimeFigureOut">
              <a:rPr lang="en-US" smtClean="0"/>
              <a:t>10/22/2025</a:t>
            </a:fld>
            <a:endParaRPr lang="en-US"/>
          </a:p>
        </p:txBody>
      </p:sp>
      <p:sp>
        <p:nvSpPr>
          <p:cNvPr id="4" name="Footer Placeholder 3">
            <a:extLst>
              <a:ext uri="{FF2B5EF4-FFF2-40B4-BE49-F238E27FC236}">
                <a16:creationId xmlns:a16="http://schemas.microsoft.com/office/drawing/2014/main" id="{0B4832AC-A0A1-F5DC-3FA5-039687CCBAC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2F780A-C1EC-B9DB-6CAB-F30CA25E58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D395BD-5FFF-A44F-8662-452D3493098B}" type="slidenum">
              <a:rPr lang="en-US" smtClean="0"/>
              <a:t>‹#›</a:t>
            </a:fld>
            <a:endParaRPr lang="en-US"/>
          </a:p>
        </p:txBody>
      </p:sp>
    </p:spTree>
    <p:extLst>
      <p:ext uri="{BB962C8B-B14F-4D97-AF65-F5344CB8AC3E}">
        <p14:creationId xmlns:p14="http://schemas.microsoft.com/office/powerpoint/2010/main" val="2843009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Lato" panose="020F0502020204030203"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Lato" panose="020F0502020204030203" pitchFamily="34" charset="0"/>
              </a:defRPr>
            </a:lvl1pPr>
          </a:lstStyle>
          <a:p>
            <a:fld id="{427FF617-59ED-D048-A913-55B8E8D35029}" type="datetimeFigureOut">
              <a:rPr lang="en-US" smtClean="0"/>
              <a:pPr/>
              <a:t>10/22/2025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Lato" panose="020F0502020204030203"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Lato" panose="020F0502020204030203" pitchFamily="34" charset="0"/>
              </a:defRPr>
            </a:lvl1pPr>
          </a:lstStyle>
          <a:p>
            <a:fld id="{3A28F8F6-267A-3448-91BA-B192467F4970}" type="slidenum">
              <a:rPr lang="en-US" smtClean="0"/>
              <a:pPr/>
              <a:t>‹#›</a:t>
            </a:fld>
            <a:endParaRPr lang="en-US"/>
          </a:p>
        </p:txBody>
      </p:sp>
    </p:spTree>
    <p:extLst>
      <p:ext uri="{BB962C8B-B14F-4D97-AF65-F5344CB8AC3E}">
        <p14:creationId xmlns:p14="http://schemas.microsoft.com/office/powerpoint/2010/main" val="2876796531"/>
      </p:ext>
    </p:extLst>
  </p:cSld>
  <p:clrMap bg1="lt1" tx1="dk1" bg2="lt2" tx2="dk2" accent1="accent1" accent2="accent2" accent3="accent3" accent4="accent4" accent5="accent5" accent6="accent6" hlink="hlink" folHlink="folHlink"/>
  <p:notesStyle>
    <a:lvl1pPr marL="0" algn="l" defTabSz="609539" rtl="0" eaLnBrk="1" latinLnBrk="0" hangingPunct="1">
      <a:defRPr sz="800" b="0" i="0" kern="1200">
        <a:solidFill>
          <a:schemeClr val="tx1"/>
        </a:solidFill>
        <a:latin typeface="Lato" panose="020F0502020204030203" pitchFamily="34" charset="0"/>
        <a:ea typeface="+mn-ea"/>
        <a:cs typeface="+mn-cs"/>
      </a:defRPr>
    </a:lvl1pPr>
    <a:lvl2pPr marL="304770" algn="l" defTabSz="609539" rtl="0" eaLnBrk="1" latinLnBrk="0" hangingPunct="1">
      <a:defRPr sz="800" b="0" i="0" kern="1200">
        <a:solidFill>
          <a:schemeClr val="tx1"/>
        </a:solidFill>
        <a:latin typeface="Lato" panose="020F0502020204030203" pitchFamily="34" charset="0"/>
        <a:ea typeface="+mn-ea"/>
        <a:cs typeface="+mn-cs"/>
      </a:defRPr>
    </a:lvl2pPr>
    <a:lvl3pPr marL="609539" algn="l" defTabSz="609539" rtl="0" eaLnBrk="1" latinLnBrk="0" hangingPunct="1">
      <a:defRPr sz="800" b="0" i="0" kern="1200">
        <a:solidFill>
          <a:schemeClr val="tx1"/>
        </a:solidFill>
        <a:latin typeface="Lato" panose="020F0502020204030203" pitchFamily="34" charset="0"/>
        <a:ea typeface="+mn-ea"/>
        <a:cs typeface="+mn-cs"/>
      </a:defRPr>
    </a:lvl3pPr>
    <a:lvl4pPr marL="914309" algn="l" defTabSz="609539" rtl="0" eaLnBrk="1" latinLnBrk="0" hangingPunct="1">
      <a:defRPr sz="800" b="0" i="0" kern="1200">
        <a:solidFill>
          <a:schemeClr val="tx1"/>
        </a:solidFill>
        <a:latin typeface="Lato" panose="020F0502020204030203" pitchFamily="34" charset="0"/>
        <a:ea typeface="+mn-ea"/>
        <a:cs typeface="+mn-cs"/>
      </a:defRPr>
    </a:lvl4pPr>
    <a:lvl5pPr marL="1219078" algn="l" defTabSz="609539" rtl="0" eaLnBrk="1" latinLnBrk="0" hangingPunct="1">
      <a:defRPr sz="800" b="0" i="0" kern="1200">
        <a:solidFill>
          <a:schemeClr val="tx1"/>
        </a:solidFill>
        <a:latin typeface="Lato" panose="020F0502020204030203" pitchFamily="34" charset="0"/>
        <a:ea typeface="+mn-ea"/>
        <a:cs typeface="+mn-cs"/>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1</a:t>
            </a:fld>
            <a:endParaRPr lang="en-US"/>
          </a:p>
        </p:txBody>
      </p:sp>
    </p:spTree>
    <p:extLst>
      <p:ext uri="{BB962C8B-B14F-4D97-AF65-F5344CB8AC3E}">
        <p14:creationId xmlns:p14="http://schemas.microsoft.com/office/powerpoint/2010/main" val="2820553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2</a:t>
            </a:fld>
            <a:endParaRPr lang="en-US"/>
          </a:p>
        </p:txBody>
      </p:sp>
    </p:spTree>
    <p:extLst>
      <p:ext uri="{BB962C8B-B14F-4D97-AF65-F5344CB8AC3E}">
        <p14:creationId xmlns:p14="http://schemas.microsoft.com/office/powerpoint/2010/main" val="2165745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1" i="0" kern="1200">
                <a:solidFill>
                  <a:schemeClr val="tx1"/>
                </a:solidFill>
                <a:effectLst/>
                <a:latin typeface="Lato" panose="020F0502020204030203" pitchFamily="34" charset="0"/>
                <a:ea typeface="+mn-ea"/>
                <a:cs typeface="+mn-cs"/>
              </a:rPr>
              <a:t>Stress that a new summative file will NOT be generated to include those in late reporting.</a:t>
            </a:r>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7</a:t>
            </a:fld>
            <a:endParaRPr lang="en-US"/>
          </a:p>
        </p:txBody>
      </p:sp>
    </p:spTree>
    <p:extLst>
      <p:ext uri="{BB962C8B-B14F-4D97-AF65-F5344CB8AC3E}">
        <p14:creationId xmlns:p14="http://schemas.microsoft.com/office/powerpoint/2010/main" val="2235382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9</a:t>
            </a:fld>
            <a:endParaRPr lang="en-US"/>
          </a:p>
        </p:txBody>
      </p:sp>
    </p:spTree>
    <p:extLst>
      <p:ext uri="{BB962C8B-B14F-4D97-AF65-F5344CB8AC3E}">
        <p14:creationId xmlns:p14="http://schemas.microsoft.com/office/powerpoint/2010/main" val="3546067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 Before importing the file make sure all the required fields entered based on the vendor field definitions.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13</a:t>
            </a:fld>
            <a:endParaRPr lang="en-US"/>
          </a:p>
        </p:txBody>
      </p:sp>
    </p:spTree>
    <p:extLst>
      <p:ext uri="{BB962C8B-B14F-4D97-AF65-F5344CB8AC3E}">
        <p14:creationId xmlns:p14="http://schemas.microsoft.com/office/powerpoint/2010/main" val="222695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Indicates Sourced ID Column and what the error is.</a:t>
            </a:r>
          </a:p>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18</a:t>
            </a:fld>
            <a:endParaRPr lang="en-US"/>
          </a:p>
        </p:txBody>
      </p:sp>
    </p:spTree>
    <p:extLst>
      <p:ext uri="{BB962C8B-B14F-4D97-AF65-F5344CB8AC3E}">
        <p14:creationId xmlns:p14="http://schemas.microsoft.com/office/powerpoint/2010/main" val="23236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on the screen.</a:t>
            </a:r>
          </a:p>
        </p:txBody>
      </p:sp>
      <p:sp>
        <p:nvSpPr>
          <p:cNvPr id="4" name="Slide Number Placeholder 3"/>
          <p:cNvSpPr>
            <a:spLocks noGrp="1"/>
          </p:cNvSpPr>
          <p:nvPr>
            <p:ph type="sldNum" sz="quarter" idx="5"/>
          </p:nvPr>
        </p:nvSpPr>
        <p:spPr/>
        <p:txBody>
          <a:bodyPr/>
          <a:lstStyle/>
          <a:p>
            <a:fld id="{3A28F8F6-267A-3448-91BA-B192467F4970}" type="slidenum">
              <a:rPr lang="en-US" smtClean="0"/>
              <a:pPr/>
              <a:t>26</a:t>
            </a:fld>
            <a:endParaRPr lang="en-US"/>
          </a:p>
        </p:txBody>
      </p:sp>
    </p:spTree>
    <p:extLst>
      <p:ext uri="{BB962C8B-B14F-4D97-AF65-F5344CB8AC3E}">
        <p14:creationId xmlns:p14="http://schemas.microsoft.com/office/powerpoint/2010/main" val="1719187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867E5-2F80-FA56-8DB1-BE3F2748E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474F6E-88B4-3256-6BA8-5936E667C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1B7C0-77A7-B1DE-0295-6CE9834A25D4}"/>
              </a:ext>
            </a:extLst>
          </p:cNvPr>
          <p:cNvSpPr>
            <a:spLocks noGrp="1"/>
          </p:cNvSpPr>
          <p:nvPr>
            <p:ph type="body" idx="1"/>
          </p:nvPr>
        </p:nvSpPr>
        <p:spPr/>
        <p:txBody>
          <a:bodyPr/>
          <a:lstStyle/>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on the screen.</a:t>
            </a:r>
          </a:p>
        </p:txBody>
      </p:sp>
      <p:sp>
        <p:nvSpPr>
          <p:cNvPr id="4" name="Slide Number Placeholder 3">
            <a:extLst>
              <a:ext uri="{FF2B5EF4-FFF2-40B4-BE49-F238E27FC236}">
                <a16:creationId xmlns:a16="http://schemas.microsoft.com/office/drawing/2014/main" id="{41A1F931-65EF-1B31-035F-B26416B193B6}"/>
              </a:ext>
            </a:extLst>
          </p:cNvPr>
          <p:cNvSpPr>
            <a:spLocks noGrp="1"/>
          </p:cNvSpPr>
          <p:nvPr>
            <p:ph type="sldNum" sz="quarter" idx="5"/>
          </p:nvPr>
        </p:nvSpPr>
        <p:spPr/>
        <p:txBody>
          <a:bodyPr/>
          <a:lstStyle/>
          <a:p>
            <a:fld id="{3A28F8F6-267A-3448-91BA-B192467F4970}" type="slidenum">
              <a:rPr lang="en-US" smtClean="0"/>
              <a:pPr/>
              <a:t>27</a:t>
            </a:fld>
            <a:endParaRPr lang="en-US"/>
          </a:p>
        </p:txBody>
      </p:sp>
    </p:spTree>
    <p:extLst>
      <p:ext uri="{BB962C8B-B14F-4D97-AF65-F5344CB8AC3E}">
        <p14:creationId xmlns:p14="http://schemas.microsoft.com/office/powerpoint/2010/main" val="3872643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3355D-E7F7-8FDF-5580-C1BF6AC55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ACE7D-46C2-EEB0-EA45-07F0BCCD57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63EB9C-45F5-370F-DF10-F6CE34169B0D}"/>
              </a:ext>
            </a:extLst>
          </p:cNvPr>
          <p:cNvSpPr>
            <a:spLocks noGrp="1"/>
          </p:cNvSpPr>
          <p:nvPr>
            <p:ph type="body" idx="1"/>
          </p:nvPr>
        </p:nvSpPr>
        <p:spPr/>
        <p:txBody>
          <a:bodyPr/>
          <a:lstStyle/>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on the screen.</a:t>
            </a:r>
          </a:p>
        </p:txBody>
      </p:sp>
      <p:sp>
        <p:nvSpPr>
          <p:cNvPr id="4" name="Slide Number Placeholder 3">
            <a:extLst>
              <a:ext uri="{FF2B5EF4-FFF2-40B4-BE49-F238E27FC236}">
                <a16:creationId xmlns:a16="http://schemas.microsoft.com/office/drawing/2014/main" id="{A335F88B-37FA-49F9-8B8A-BDA1AC9EC44E}"/>
              </a:ext>
            </a:extLst>
          </p:cNvPr>
          <p:cNvSpPr>
            <a:spLocks noGrp="1"/>
          </p:cNvSpPr>
          <p:nvPr>
            <p:ph type="sldNum" sz="quarter" idx="5"/>
          </p:nvPr>
        </p:nvSpPr>
        <p:spPr/>
        <p:txBody>
          <a:bodyPr/>
          <a:lstStyle/>
          <a:p>
            <a:fld id="{3A28F8F6-267A-3448-91BA-B192467F4970}" type="slidenum">
              <a:rPr lang="en-US" smtClean="0"/>
              <a:pPr/>
              <a:t>28</a:t>
            </a:fld>
            <a:endParaRPr lang="en-US"/>
          </a:p>
        </p:txBody>
      </p:sp>
    </p:spTree>
    <p:extLst>
      <p:ext uri="{BB962C8B-B14F-4D97-AF65-F5344CB8AC3E}">
        <p14:creationId xmlns:p14="http://schemas.microsoft.com/office/powerpoint/2010/main" val="990361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B72C6-FA85-AEEC-657D-3B9EE6A37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DB686A-80EF-D3C6-CEA1-39CB91E5F9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C6C078-912B-7647-1FFE-CC4270255C19}"/>
              </a:ext>
            </a:extLst>
          </p:cNvPr>
          <p:cNvSpPr>
            <a:spLocks noGrp="1"/>
          </p:cNvSpPr>
          <p:nvPr>
            <p:ph type="body" idx="1"/>
          </p:nvPr>
        </p:nvSpPr>
        <p:spPr/>
        <p:txBody>
          <a:bodyPr/>
          <a:lstStyle/>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on the screen.</a:t>
            </a:r>
          </a:p>
        </p:txBody>
      </p:sp>
      <p:sp>
        <p:nvSpPr>
          <p:cNvPr id="4" name="Slide Number Placeholder 3">
            <a:extLst>
              <a:ext uri="{FF2B5EF4-FFF2-40B4-BE49-F238E27FC236}">
                <a16:creationId xmlns:a16="http://schemas.microsoft.com/office/drawing/2014/main" id="{F55B3227-EDC5-5BF3-0472-52A93F1B8AD0}"/>
              </a:ext>
            </a:extLst>
          </p:cNvPr>
          <p:cNvSpPr>
            <a:spLocks noGrp="1"/>
          </p:cNvSpPr>
          <p:nvPr>
            <p:ph type="sldNum" sz="quarter" idx="5"/>
          </p:nvPr>
        </p:nvSpPr>
        <p:spPr/>
        <p:txBody>
          <a:bodyPr/>
          <a:lstStyle/>
          <a:p>
            <a:fld id="{3A28F8F6-267A-3448-91BA-B192467F4970}" type="slidenum">
              <a:rPr lang="en-US" smtClean="0"/>
              <a:pPr/>
              <a:t>29</a:t>
            </a:fld>
            <a:endParaRPr lang="en-US"/>
          </a:p>
        </p:txBody>
      </p:sp>
    </p:spTree>
    <p:extLst>
      <p:ext uri="{BB962C8B-B14F-4D97-AF65-F5344CB8AC3E}">
        <p14:creationId xmlns:p14="http://schemas.microsoft.com/office/powerpoint/2010/main" val="3952222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 the MAAAM, the accommodation the student is most accustomed during instruction and throughout the academic year is the accommodation that should be assigned to the student. It is ill advised that students should be assigned TTS (as a backup) when human reader is not available. STCs should ensure TTS as an alternative to HR is specified in the IEP/504/ML plan. If you select both, the STC must place an additional order request since TTS will supersede HR.</a:t>
            </a:r>
          </a:p>
        </p:txBody>
      </p:sp>
      <p:sp>
        <p:nvSpPr>
          <p:cNvPr id="4" name="Slide Number Placeholder 3"/>
          <p:cNvSpPr>
            <a:spLocks noGrp="1"/>
          </p:cNvSpPr>
          <p:nvPr>
            <p:ph type="sldNum" sz="quarter" idx="5"/>
          </p:nvPr>
        </p:nvSpPr>
        <p:spPr/>
        <p:txBody>
          <a:bodyPr/>
          <a:lstStyle/>
          <a:p>
            <a:fld id="{3A28F8F6-267A-3448-91BA-B192467F4970}" type="slidenum">
              <a:rPr lang="en-US" smtClean="0"/>
              <a:pPr/>
              <a:t>31</a:t>
            </a:fld>
            <a:endParaRPr lang="en-US"/>
          </a:p>
        </p:txBody>
      </p:sp>
    </p:spTree>
    <p:extLst>
      <p:ext uri="{BB962C8B-B14F-4D97-AF65-F5344CB8AC3E}">
        <p14:creationId xmlns:p14="http://schemas.microsoft.com/office/powerpoint/2010/main" val="531424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32</a:t>
            </a:fld>
            <a:endParaRPr lang="en-US"/>
          </a:p>
        </p:txBody>
      </p:sp>
    </p:spTree>
    <p:extLst>
      <p:ext uri="{BB962C8B-B14F-4D97-AF65-F5344CB8AC3E}">
        <p14:creationId xmlns:p14="http://schemas.microsoft.com/office/powerpoint/2010/main" val="1582962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47841-4979-1E08-B998-4D39A37FEA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EC327-A9CC-8BDD-8D38-DB0133BFD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0D3FD-2A62-6CC3-137D-AFF9E2E377DA}"/>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64F728EE-1634-696F-81EB-77DB86EE19E8}"/>
              </a:ext>
            </a:extLst>
          </p:cNvPr>
          <p:cNvSpPr>
            <a:spLocks noGrp="1"/>
          </p:cNvSpPr>
          <p:nvPr>
            <p:ph type="sldNum" sz="quarter" idx="5"/>
          </p:nvPr>
        </p:nvSpPr>
        <p:spPr/>
        <p:txBody>
          <a:bodyPr/>
          <a:lstStyle/>
          <a:p>
            <a:fld id="{3A28F8F6-267A-3448-91BA-B192467F4970}" type="slidenum">
              <a:rPr lang="en-US" smtClean="0"/>
              <a:pPr/>
              <a:t>34</a:t>
            </a:fld>
            <a:endParaRPr lang="en-US"/>
          </a:p>
        </p:txBody>
      </p:sp>
    </p:spTree>
    <p:extLst>
      <p:ext uri="{BB962C8B-B14F-4D97-AF65-F5344CB8AC3E}">
        <p14:creationId xmlns:p14="http://schemas.microsoft.com/office/powerpoint/2010/main" val="4143218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35</a:t>
            </a:fld>
            <a:endParaRPr lang="en-US"/>
          </a:p>
        </p:txBody>
      </p:sp>
    </p:spTree>
    <p:extLst>
      <p:ext uri="{BB962C8B-B14F-4D97-AF65-F5344CB8AC3E}">
        <p14:creationId xmlns:p14="http://schemas.microsoft.com/office/powerpoint/2010/main" val="3500784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p:cNvSpPr>
            <a:spLocks noGrp="1"/>
          </p:cNvSpPr>
          <p:nvPr>
            <p:ph type="sldNum" sz="quarter" idx="5"/>
          </p:nvPr>
        </p:nvSpPr>
        <p:spPr/>
        <p:txBody>
          <a:bodyPr/>
          <a:lstStyle/>
          <a:p>
            <a:fld id="{3A28F8F6-267A-3448-91BA-B192467F4970}" type="slidenum">
              <a:rPr lang="en-US" smtClean="0"/>
              <a:pPr/>
              <a:t>36</a:t>
            </a:fld>
            <a:endParaRPr lang="en-US"/>
          </a:p>
        </p:txBody>
      </p:sp>
    </p:spTree>
    <p:extLst>
      <p:ext uri="{BB962C8B-B14F-4D97-AF65-F5344CB8AC3E}">
        <p14:creationId xmlns:p14="http://schemas.microsoft.com/office/powerpoint/2010/main" val="2815654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37</a:t>
            </a:fld>
            <a:endParaRPr lang="en-US"/>
          </a:p>
        </p:txBody>
      </p:sp>
    </p:spTree>
    <p:extLst>
      <p:ext uri="{BB962C8B-B14F-4D97-AF65-F5344CB8AC3E}">
        <p14:creationId xmlns:p14="http://schemas.microsoft.com/office/powerpoint/2010/main" val="2329827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39</a:t>
            </a:fld>
            <a:endParaRPr lang="en-US"/>
          </a:p>
        </p:txBody>
      </p:sp>
    </p:spTree>
    <p:extLst>
      <p:ext uri="{BB962C8B-B14F-4D97-AF65-F5344CB8AC3E}">
        <p14:creationId xmlns:p14="http://schemas.microsoft.com/office/powerpoint/2010/main" val="538401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This feature was enabled post manual approval for the TCM.</a:t>
            </a:r>
          </a:p>
        </p:txBody>
      </p:sp>
      <p:sp>
        <p:nvSpPr>
          <p:cNvPr id="4" name="Slide Number Placeholder 3"/>
          <p:cNvSpPr>
            <a:spLocks noGrp="1"/>
          </p:cNvSpPr>
          <p:nvPr>
            <p:ph type="sldNum" sz="quarter" idx="5"/>
          </p:nvPr>
        </p:nvSpPr>
        <p:spPr/>
        <p:txBody>
          <a:bodyPr/>
          <a:lstStyle/>
          <a:p>
            <a:fld id="{3A28F8F6-267A-3448-91BA-B192467F4970}" type="slidenum">
              <a:rPr lang="en-US" smtClean="0"/>
              <a:pPr/>
              <a:t>40</a:t>
            </a:fld>
            <a:endParaRPr lang="en-US"/>
          </a:p>
        </p:txBody>
      </p:sp>
    </p:spTree>
    <p:extLst>
      <p:ext uri="{BB962C8B-B14F-4D97-AF65-F5344CB8AC3E}">
        <p14:creationId xmlns:p14="http://schemas.microsoft.com/office/powerpoint/2010/main" val="2252010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806F4-B8E0-D402-D3F2-85EF1C93BE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35A064-772E-896E-8FD0-ECCE5F3C8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4DC43A-4C28-A335-93B4-B32DCB0C05F5}"/>
              </a:ext>
            </a:extLst>
          </p:cNvPr>
          <p:cNvSpPr>
            <a:spLocks noGrp="1"/>
          </p:cNvSpPr>
          <p:nvPr>
            <p:ph type="body" idx="1"/>
          </p:nvPr>
        </p:nvSpPr>
        <p:spPr/>
        <p:txBody>
          <a:bodyPr/>
          <a:lstStyle/>
          <a:p>
            <a:endParaRPr lang="en-US">
              <a:latin typeface="Lato"/>
              <a:ea typeface="Lato"/>
              <a:cs typeface="Lato"/>
            </a:endParaRPr>
          </a:p>
        </p:txBody>
      </p:sp>
      <p:sp>
        <p:nvSpPr>
          <p:cNvPr id="4" name="Slide Number Placeholder 3">
            <a:extLst>
              <a:ext uri="{FF2B5EF4-FFF2-40B4-BE49-F238E27FC236}">
                <a16:creationId xmlns:a16="http://schemas.microsoft.com/office/drawing/2014/main" id="{CD774561-A14A-E27F-0614-AF2144D6BA82}"/>
              </a:ext>
            </a:extLst>
          </p:cNvPr>
          <p:cNvSpPr>
            <a:spLocks noGrp="1"/>
          </p:cNvSpPr>
          <p:nvPr>
            <p:ph type="sldNum" sz="quarter" idx="5"/>
          </p:nvPr>
        </p:nvSpPr>
        <p:spPr/>
        <p:txBody>
          <a:bodyPr/>
          <a:lstStyle/>
          <a:p>
            <a:fld id="{3A28F8F6-267A-3448-91BA-B192467F4970}" type="slidenum">
              <a:rPr lang="en-US" smtClean="0"/>
              <a:pPr/>
              <a:t>41</a:t>
            </a:fld>
            <a:endParaRPr lang="en-US"/>
          </a:p>
        </p:txBody>
      </p:sp>
    </p:spTree>
    <p:extLst>
      <p:ext uri="{BB962C8B-B14F-4D97-AF65-F5344CB8AC3E}">
        <p14:creationId xmlns:p14="http://schemas.microsoft.com/office/powerpoint/2010/main" val="2413258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D8118-6C25-0031-E8F1-50F3F72FD2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328123-2D2F-B7A2-0548-6EF5BC2E7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01FC96-B590-1A7D-6A1B-DFBFB818F49D}"/>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CD1562BA-1386-2867-FC5C-70978CD414C0}"/>
              </a:ext>
            </a:extLst>
          </p:cNvPr>
          <p:cNvSpPr>
            <a:spLocks noGrp="1"/>
          </p:cNvSpPr>
          <p:nvPr>
            <p:ph type="sldNum" sz="quarter" idx="5"/>
          </p:nvPr>
        </p:nvSpPr>
        <p:spPr/>
        <p:txBody>
          <a:bodyPr/>
          <a:lstStyle/>
          <a:p>
            <a:fld id="{3A28F8F6-267A-3448-91BA-B192467F4970}" type="slidenum">
              <a:rPr lang="en-US" smtClean="0"/>
              <a:pPr/>
              <a:t>44</a:t>
            </a:fld>
            <a:endParaRPr lang="en-US"/>
          </a:p>
        </p:txBody>
      </p:sp>
    </p:spTree>
    <p:extLst>
      <p:ext uri="{BB962C8B-B14F-4D97-AF65-F5344CB8AC3E}">
        <p14:creationId xmlns:p14="http://schemas.microsoft.com/office/powerpoint/2010/main" val="13252766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B2632-C170-6A22-7C07-7B5639490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A2BA7-2191-7060-9EF5-37F0D4C2F3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DC0B5E-A03D-186A-7575-2872D0CB5BCF}"/>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41417D2E-A769-733A-8210-EB96F2AB94C9}"/>
              </a:ext>
            </a:extLst>
          </p:cNvPr>
          <p:cNvSpPr>
            <a:spLocks noGrp="1"/>
          </p:cNvSpPr>
          <p:nvPr>
            <p:ph type="sldNum" sz="quarter" idx="5"/>
          </p:nvPr>
        </p:nvSpPr>
        <p:spPr/>
        <p:txBody>
          <a:bodyPr/>
          <a:lstStyle/>
          <a:p>
            <a:fld id="{3A28F8F6-267A-3448-91BA-B192467F4970}" type="slidenum">
              <a:rPr lang="en-US" smtClean="0"/>
              <a:pPr/>
              <a:t>45</a:t>
            </a:fld>
            <a:endParaRPr lang="en-US"/>
          </a:p>
        </p:txBody>
      </p:sp>
    </p:spTree>
    <p:extLst>
      <p:ext uri="{BB962C8B-B14F-4D97-AF65-F5344CB8AC3E}">
        <p14:creationId xmlns:p14="http://schemas.microsoft.com/office/powerpoint/2010/main" val="996083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C72F9-0D16-A5DE-E677-0C749D23C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1079B7-591E-0EFA-4ADC-30E3F70C7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06287-8586-5AF8-83CF-BECCD199777B}"/>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4966C0D0-5BAF-F3FF-44C1-EF91511E80FF}"/>
              </a:ext>
            </a:extLst>
          </p:cNvPr>
          <p:cNvSpPr>
            <a:spLocks noGrp="1"/>
          </p:cNvSpPr>
          <p:nvPr>
            <p:ph type="sldNum" sz="quarter" idx="5"/>
          </p:nvPr>
        </p:nvSpPr>
        <p:spPr/>
        <p:txBody>
          <a:bodyPr/>
          <a:lstStyle/>
          <a:p>
            <a:fld id="{3A28F8F6-267A-3448-91BA-B192467F4970}" type="slidenum">
              <a:rPr lang="en-US" smtClean="0"/>
              <a:pPr/>
              <a:t>46</a:t>
            </a:fld>
            <a:endParaRPr lang="en-US"/>
          </a:p>
        </p:txBody>
      </p:sp>
    </p:spTree>
    <p:extLst>
      <p:ext uri="{BB962C8B-B14F-4D97-AF65-F5344CB8AC3E}">
        <p14:creationId xmlns:p14="http://schemas.microsoft.com/office/powerpoint/2010/main" val="1558031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5CB40-6753-0A07-24D4-906FA483D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C6A47-079F-FB48-18ED-6C0DC6B09F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CEEE5-A7D6-47A9-4381-B23B69124F15}"/>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9912C0F3-BAC5-60B3-0ADC-F1213A96DFA5}"/>
              </a:ext>
            </a:extLst>
          </p:cNvPr>
          <p:cNvSpPr>
            <a:spLocks noGrp="1"/>
          </p:cNvSpPr>
          <p:nvPr>
            <p:ph type="sldNum" sz="quarter" idx="5"/>
          </p:nvPr>
        </p:nvSpPr>
        <p:spPr/>
        <p:txBody>
          <a:bodyPr/>
          <a:lstStyle/>
          <a:p>
            <a:fld id="{3A28F8F6-267A-3448-91BA-B192467F4970}" type="slidenum">
              <a:rPr lang="en-US" smtClean="0"/>
              <a:pPr/>
              <a:t>47</a:t>
            </a:fld>
            <a:endParaRPr lang="en-US"/>
          </a:p>
        </p:txBody>
      </p:sp>
    </p:spTree>
    <p:extLst>
      <p:ext uri="{BB962C8B-B14F-4D97-AF65-F5344CB8AC3E}">
        <p14:creationId xmlns:p14="http://schemas.microsoft.com/office/powerpoint/2010/main" val="3120195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Auto rescan is still every 30 minutes, BUT…….you don’t have to wait. Click the rescan to force the rescan. </a:t>
            </a:r>
          </a:p>
        </p:txBody>
      </p:sp>
      <p:sp>
        <p:nvSpPr>
          <p:cNvPr id="4" name="Slide Number Placeholder 3"/>
          <p:cNvSpPr>
            <a:spLocks noGrp="1"/>
          </p:cNvSpPr>
          <p:nvPr>
            <p:ph type="sldNum" sz="quarter" idx="5"/>
          </p:nvPr>
        </p:nvSpPr>
        <p:spPr/>
        <p:txBody>
          <a:bodyPr/>
          <a:lstStyle/>
          <a:p>
            <a:fld id="{3A28F8F6-267A-3448-91BA-B192467F4970}" type="slidenum">
              <a:rPr lang="en-US" smtClean="0"/>
              <a:pPr/>
              <a:t>53</a:t>
            </a:fld>
            <a:endParaRPr lang="en-US"/>
          </a:p>
        </p:txBody>
      </p:sp>
    </p:spTree>
    <p:extLst>
      <p:ext uri="{BB962C8B-B14F-4D97-AF65-F5344CB8AC3E}">
        <p14:creationId xmlns:p14="http://schemas.microsoft.com/office/powerpoint/2010/main" val="612002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Efficiency</a:t>
            </a:r>
          </a:p>
          <a:p>
            <a:r>
              <a:rPr lang="en-US">
                <a:latin typeface="Calibri"/>
                <a:ea typeface="Calibri"/>
                <a:cs typeface="Calibri"/>
              </a:rPr>
              <a:t>Efficiency (addressed an issue)</a:t>
            </a:r>
          </a:p>
        </p:txBody>
      </p:sp>
      <p:sp>
        <p:nvSpPr>
          <p:cNvPr id="4" name="Slide Number Placeholder 3"/>
          <p:cNvSpPr>
            <a:spLocks noGrp="1"/>
          </p:cNvSpPr>
          <p:nvPr>
            <p:ph type="sldNum" sz="quarter" idx="5"/>
          </p:nvPr>
        </p:nvSpPr>
        <p:spPr/>
        <p:txBody>
          <a:bodyPr/>
          <a:lstStyle/>
          <a:p>
            <a:fld id="{3A28F8F6-267A-3448-91BA-B192467F4970}" type="slidenum">
              <a:rPr lang="en-US" smtClean="0"/>
              <a:pPr/>
              <a:t>54</a:t>
            </a:fld>
            <a:endParaRPr lang="en-US"/>
          </a:p>
        </p:txBody>
      </p:sp>
    </p:spTree>
    <p:extLst>
      <p:ext uri="{BB962C8B-B14F-4D97-AF65-F5344CB8AC3E}">
        <p14:creationId xmlns:p14="http://schemas.microsoft.com/office/powerpoint/2010/main" val="2193072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Efficiency and Visual</a:t>
            </a:r>
          </a:p>
        </p:txBody>
      </p:sp>
      <p:sp>
        <p:nvSpPr>
          <p:cNvPr id="4" name="Slide Number Placeholder 3"/>
          <p:cNvSpPr>
            <a:spLocks noGrp="1"/>
          </p:cNvSpPr>
          <p:nvPr>
            <p:ph type="sldNum" sz="quarter" idx="5"/>
          </p:nvPr>
        </p:nvSpPr>
        <p:spPr/>
        <p:txBody>
          <a:bodyPr/>
          <a:lstStyle/>
          <a:p>
            <a:fld id="{3A28F8F6-267A-3448-91BA-B192467F4970}" type="slidenum">
              <a:rPr lang="en-US" smtClean="0"/>
              <a:pPr/>
              <a:t>55</a:t>
            </a:fld>
            <a:endParaRPr lang="en-US"/>
          </a:p>
        </p:txBody>
      </p:sp>
    </p:spTree>
    <p:extLst>
      <p:ext uri="{BB962C8B-B14F-4D97-AF65-F5344CB8AC3E}">
        <p14:creationId xmlns:p14="http://schemas.microsoft.com/office/powerpoint/2010/main" val="42474443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Add in a Demo Slide</a:t>
            </a:r>
          </a:p>
        </p:txBody>
      </p:sp>
      <p:sp>
        <p:nvSpPr>
          <p:cNvPr id="4" name="Slide Number Placeholder 3"/>
          <p:cNvSpPr>
            <a:spLocks noGrp="1"/>
          </p:cNvSpPr>
          <p:nvPr>
            <p:ph type="sldNum" sz="quarter" idx="5"/>
          </p:nvPr>
        </p:nvSpPr>
        <p:spPr/>
        <p:txBody>
          <a:bodyPr/>
          <a:lstStyle/>
          <a:p>
            <a:fld id="{3A28F8F6-267A-3448-91BA-B192467F4970}" type="slidenum">
              <a:rPr lang="en-US" smtClean="0"/>
              <a:pPr/>
              <a:t>56</a:t>
            </a:fld>
            <a:endParaRPr lang="en-US"/>
          </a:p>
        </p:txBody>
      </p:sp>
    </p:spTree>
    <p:extLst>
      <p:ext uri="{BB962C8B-B14F-4D97-AF65-F5344CB8AC3E}">
        <p14:creationId xmlns:p14="http://schemas.microsoft.com/office/powerpoint/2010/main" val="13898797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Efficiency and Visual</a:t>
            </a:r>
          </a:p>
        </p:txBody>
      </p:sp>
      <p:sp>
        <p:nvSpPr>
          <p:cNvPr id="4" name="Slide Number Placeholder 3"/>
          <p:cNvSpPr>
            <a:spLocks noGrp="1"/>
          </p:cNvSpPr>
          <p:nvPr>
            <p:ph type="sldNum" sz="quarter" idx="5"/>
          </p:nvPr>
        </p:nvSpPr>
        <p:spPr/>
        <p:txBody>
          <a:bodyPr/>
          <a:lstStyle/>
          <a:p>
            <a:fld id="{3A28F8F6-267A-3448-91BA-B192467F4970}" type="slidenum">
              <a:rPr lang="en-US" smtClean="0"/>
              <a:pPr/>
              <a:t>57</a:t>
            </a:fld>
            <a:endParaRPr lang="en-US"/>
          </a:p>
        </p:txBody>
      </p:sp>
    </p:spTree>
    <p:extLst>
      <p:ext uri="{BB962C8B-B14F-4D97-AF65-F5344CB8AC3E}">
        <p14:creationId xmlns:p14="http://schemas.microsoft.com/office/powerpoint/2010/main" val="4192085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E636C-1C18-5A41-2416-0C5D07FFDE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00297-100B-EDA6-3C1D-38D01F082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9C9634-3D4A-85D9-FF47-73C991545392}"/>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A391557F-90F1-D906-D150-C562E91BE015}"/>
              </a:ext>
            </a:extLst>
          </p:cNvPr>
          <p:cNvSpPr>
            <a:spLocks noGrp="1"/>
          </p:cNvSpPr>
          <p:nvPr>
            <p:ph type="sldNum" sz="quarter" idx="5"/>
          </p:nvPr>
        </p:nvSpPr>
        <p:spPr/>
        <p:txBody>
          <a:bodyPr/>
          <a:lstStyle/>
          <a:p>
            <a:fld id="{3A28F8F6-267A-3448-91BA-B192467F4970}" type="slidenum">
              <a:rPr lang="en-US" smtClean="0"/>
              <a:pPr/>
              <a:t>62</a:t>
            </a:fld>
            <a:endParaRPr lang="en-US"/>
          </a:p>
        </p:txBody>
      </p:sp>
    </p:spTree>
    <p:extLst>
      <p:ext uri="{BB962C8B-B14F-4D97-AF65-F5344CB8AC3E}">
        <p14:creationId xmlns:p14="http://schemas.microsoft.com/office/powerpoint/2010/main" val="254120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B19BB-1D2C-BA0C-1548-844F3D625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5B98B-D564-AC61-993F-881A3D9FE4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0DF0DD-F576-49A7-3AFA-220E344E4AD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5667F154-F9DC-ABB0-26E0-47423EB5994B}"/>
              </a:ext>
            </a:extLst>
          </p:cNvPr>
          <p:cNvSpPr>
            <a:spLocks noGrp="1"/>
          </p:cNvSpPr>
          <p:nvPr>
            <p:ph type="sldNum" sz="quarter" idx="5"/>
          </p:nvPr>
        </p:nvSpPr>
        <p:spPr/>
        <p:txBody>
          <a:bodyPr/>
          <a:lstStyle/>
          <a:p>
            <a:fld id="{3A28F8F6-267A-3448-91BA-B192467F4970}" type="slidenum">
              <a:rPr lang="en-US" smtClean="0"/>
              <a:pPr/>
              <a:t>63</a:t>
            </a:fld>
            <a:endParaRPr lang="en-US"/>
          </a:p>
        </p:txBody>
      </p:sp>
    </p:spTree>
    <p:extLst>
      <p:ext uri="{BB962C8B-B14F-4D97-AF65-F5344CB8AC3E}">
        <p14:creationId xmlns:p14="http://schemas.microsoft.com/office/powerpoint/2010/main" val="18997213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3217A-6791-CEC5-3CF2-C35EEC93D5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FB6EE-A921-AA37-256A-5EA2A8DE6B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9523EE-0CFE-2CF7-0BC5-3F133F66199F}"/>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0D198B58-4A49-D35F-BF86-D5C4B75770E5}"/>
              </a:ext>
            </a:extLst>
          </p:cNvPr>
          <p:cNvSpPr>
            <a:spLocks noGrp="1"/>
          </p:cNvSpPr>
          <p:nvPr>
            <p:ph type="sldNum" sz="quarter" idx="5"/>
          </p:nvPr>
        </p:nvSpPr>
        <p:spPr/>
        <p:txBody>
          <a:bodyPr/>
          <a:lstStyle/>
          <a:p>
            <a:fld id="{3A28F8F6-267A-3448-91BA-B192467F4970}" type="slidenum">
              <a:rPr lang="en-US" smtClean="0"/>
              <a:pPr/>
              <a:t>64</a:t>
            </a:fld>
            <a:endParaRPr lang="en-US"/>
          </a:p>
        </p:txBody>
      </p:sp>
    </p:spTree>
    <p:extLst>
      <p:ext uri="{BB962C8B-B14F-4D97-AF65-F5344CB8AC3E}">
        <p14:creationId xmlns:p14="http://schemas.microsoft.com/office/powerpoint/2010/main" val="31770027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A2C08-CBA2-A724-A884-1E6AE5FD9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BF362-EA12-4589-7D26-0E637C827B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C1A4C-14C1-B17B-B1BC-768E85527881}"/>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830D9CD0-B976-6565-3A96-69DE89C84C74}"/>
              </a:ext>
            </a:extLst>
          </p:cNvPr>
          <p:cNvSpPr>
            <a:spLocks noGrp="1"/>
          </p:cNvSpPr>
          <p:nvPr>
            <p:ph type="sldNum" sz="quarter" idx="5"/>
          </p:nvPr>
        </p:nvSpPr>
        <p:spPr/>
        <p:txBody>
          <a:bodyPr/>
          <a:lstStyle/>
          <a:p>
            <a:fld id="{3A28F8F6-267A-3448-91BA-B192467F4970}" type="slidenum">
              <a:rPr lang="en-US" smtClean="0"/>
              <a:pPr/>
              <a:t>65</a:t>
            </a:fld>
            <a:endParaRPr lang="en-US"/>
          </a:p>
        </p:txBody>
      </p:sp>
    </p:spTree>
    <p:extLst>
      <p:ext uri="{BB962C8B-B14F-4D97-AF65-F5344CB8AC3E}">
        <p14:creationId xmlns:p14="http://schemas.microsoft.com/office/powerpoint/2010/main" val="36919028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7BFB6-D20E-53F0-8E64-FF7FD4B83A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8D876-B74E-8AD6-5B3F-2EF2BA10F7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D8875-918B-4F54-FD0E-B3CED9DB81D4}"/>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91FC7D2D-BC9E-12FA-3572-92DF66C25594}"/>
              </a:ext>
            </a:extLst>
          </p:cNvPr>
          <p:cNvSpPr>
            <a:spLocks noGrp="1"/>
          </p:cNvSpPr>
          <p:nvPr>
            <p:ph type="sldNum" sz="quarter" idx="5"/>
          </p:nvPr>
        </p:nvSpPr>
        <p:spPr/>
        <p:txBody>
          <a:bodyPr/>
          <a:lstStyle/>
          <a:p>
            <a:fld id="{3A28F8F6-267A-3448-91BA-B192467F4970}" type="slidenum">
              <a:rPr lang="en-US" smtClean="0"/>
              <a:pPr/>
              <a:t>66</a:t>
            </a:fld>
            <a:endParaRPr lang="en-US"/>
          </a:p>
        </p:txBody>
      </p:sp>
    </p:spTree>
    <p:extLst>
      <p:ext uri="{BB962C8B-B14F-4D97-AF65-F5344CB8AC3E}">
        <p14:creationId xmlns:p14="http://schemas.microsoft.com/office/powerpoint/2010/main" val="39918809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67</a:t>
            </a:fld>
            <a:endParaRPr lang="en-US"/>
          </a:p>
        </p:txBody>
      </p:sp>
    </p:spTree>
    <p:extLst>
      <p:ext uri="{BB962C8B-B14F-4D97-AF65-F5344CB8AC3E}">
        <p14:creationId xmlns:p14="http://schemas.microsoft.com/office/powerpoint/2010/main" val="8315953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15AD4-F8C3-DE7B-95C0-DB08EA2F1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98AB7-6C73-534B-6E53-3B26F18D5E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E2B654-24F9-63CC-765E-E5F40EFEE12C}"/>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0E083FE1-8572-9543-B6DD-4A81172A66C7}"/>
              </a:ext>
            </a:extLst>
          </p:cNvPr>
          <p:cNvSpPr>
            <a:spLocks noGrp="1"/>
          </p:cNvSpPr>
          <p:nvPr>
            <p:ph type="sldNum" sz="quarter" idx="5"/>
          </p:nvPr>
        </p:nvSpPr>
        <p:spPr/>
        <p:txBody>
          <a:bodyPr/>
          <a:lstStyle/>
          <a:p>
            <a:fld id="{3A28F8F6-267A-3448-91BA-B192467F4970}" type="slidenum">
              <a:rPr lang="en-US" smtClean="0"/>
              <a:pPr/>
              <a:t>68</a:t>
            </a:fld>
            <a:endParaRPr lang="en-US"/>
          </a:p>
        </p:txBody>
      </p:sp>
    </p:spTree>
    <p:extLst>
      <p:ext uri="{BB962C8B-B14F-4D97-AF65-F5344CB8AC3E}">
        <p14:creationId xmlns:p14="http://schemas.microsoft.com/office/powerpoint/2010/main" val="31340879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70921-B32D-0C36-5A64-7007BEEE81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5BFFFC-00B5-D87B-6AEA-F942628F61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688558-27A3-19A7-C6E0-E921F534BA4C}"/>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20C1A802-5660-250B-55AC-F0E86B5F9D04}"/>
              </a:ext>
            </a:extLst>
          </p:cNvPr>
          <p:cNvSpPr>
            <a:spLocks noGrp="1"/>
          </p:cNvSpPr>
          <p:nvPr>
            <p:ph type="sldNum" sz="quarter" idx="5"/>
          </p:nvPr>
        </p:nvSpPr>
        <p:spPr/>
        <p:txBody>
          <a:bodyPr/>
          <a:lstStyle/>
          <a:p>
            <a:fld id="{3A28F8F6-267A-3448-91BA-B192467F4970}" type="slidenum">
              <a:rPr lang="en-US" smtClean="0"/>
              <a:pPr/>
              <a:t>69</a:t>
            </a:fld>
            <a:endParaRPr lang="en-US"/>
          </a:p>
        </p:txBody>
      </p:sp>
    </p:spTree>
    <p:extLst>
      <p:ext uri="{BB962C8B-B14F-4D97-AF65-F5344CB8AC3E}">
        <p14:creationId xmlns:p14="http://schemas.microsoft.com/office/powerpoint/2010/main" val="3978271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D18E9-5379-BD8B-C909-100FF1D65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0ED9D-61D6-E986-160B-999F579FD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D1E43-E8E1-53CB-D99B-4ED95B056415}"/>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F40836CB-B3EE-F3A6-BC6F-7EEEC9ECB68F}"/>
              </a:ext>
            </a:extLst>
          </p:cNvPr>
          <p:cNvSpPr>
            <a:spLocks noGrp="1"/>
          </p:cNvSpPr>
          <p:nvPr>
            <p:ph type="sldNum" sz="quarter" idx="5"/>
          </p:nvPr>
        </p:nvSpPr>
        <p:spPr/>
        <p:txBody>
          <a:bodyPr/>
          <a:lstStyle/>
          <a:p>
            <a:fld id="{3A28F8F6-267A-3448-91BA-B192467F4970}" type="slidenum">
              <a:rPr lang="en-US" smtClean="0"/>
              <a:pPr/>
              <a:t>72</a:t>
            </a:fld>
            <a:endParaRPr lang="en-US"/>
          </a:p>
        </p:txBody>
      </p:sp>
    </p:spTree>
    <p:extLst>
      <p:ext uri="{BB962C8B-B14F-4D97-AF65-F5344CB8AC3E}">
        <p14:creationId xmlns:p14="http://schemas.microsoft.com/office/powerpoint/2010/main" val="27099244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6B8A3-B611-13C0-30AE-2FF7B6670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9F83C-A6AA-73CD-5B18-B559CE39CD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B3788-359B-6E63-4B8C-FC6019619165}"/>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5883FCEA-54D9-84BF-390A-ABFEEDD70682}"/>
              </a:ext>
            </a:extLst>
          </p:cNvPr>
          <p:cNvSpPr>
            <a:spLocks noGrp="1"/>
          </p:cNvSpPr>
          <p:nvPr>
            <p:ph type="sldNum" sz="quarter" idx="5"/>
          </p:nvPr>
        </p:nvSpPr>
        <p:spPr/>
        <p:txBody>
          <a:bodyPr/>
          <a:lstStyle/>
          <a:p>
            <a:fld id="{3A28F8F6-267A-3448-91BA-B192467F4970}" type="slidenum">
              <a:rPr lang="en-US" smtClean="0"/>
              <a:pPr/>
              <a:t>73</a:t>
            </a:fld>
            <a:endParaRPr lang="en-US"/>
          </a:p>
        </p:txBody>
      </p:sp>
    </p:spTree>
    <p:extLst>
      <p:ext uri="{BB962C8B-B14F-4D97-AF65-F5344CB8AC3E}">
        <p14:creationId xmlns:p14="http://schemas.microsoft.com/office/powerpoint/2010/main" val="21076563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25D5C-2DDD-AB87-A6BC-2AC96707DC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C9D0A-2E34-246D-6F27-3859B563E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04F63-4DCA-D6AA-21B2-3D1B4032F51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94B6E874-383A-D8D4-F781-6FD4B5885945}"/>
              </a:ext>
            </a:extLst>
          </p:cNvPr>
          <p:cNvSpPr>
            <a:spLocks noGrp="1"/>
          </p:cNvSpPr>
          <p:nvPr>
            <p:ph type="sldNum" sz="quarter" idx="5"/>
          </p:nvPr>
        </p:nvSpPr>
        <p:spPr/>
        <p:txBody>
          <a:bodyPr/>
          <a:lstStyle/>
          <a:p>
            <a:fld id="{3A28F8F6-267A-3448-91BA-B192467F4970}" type="slidenum">
              <a:rPr lang="en-US" smtClean="0"/>
              <a:pPr/>
              <a:t>74</a:t>
            </a:fld>
            <a:endParaRPr lang="en-US"/>
          </a:p>
        </p:txBody>
      </p:sp>
    </p:spTree>
    <p:extLst>
      <p:ext uri="{BB962C8B-B14F-4D97-AF65-F5344CB8AC3E}">
        <p14:creationId xmlns:p14="http://schemas.microsoft.com/office/powerpoint/2010/main" val="35744286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709D5-808E-F325-2A38-22DD9F550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319CE-2717-78A2-90E2-98D9B2C57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02291-10DD-6EE1-DEDE-3D13F26CFE0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290D91B3-B8F3-8465-341D-705CF1C49D7D}"/>
              </a:ext>
            </a:extLst>
          </p:cNvPr>
          <p:cNvSpPr>
            <a:spLocks noGrp="1"/>
          </p:cNvSpPr>
          <p:nvPr>
            <p:ph type="sldNum" sz="quarter" idx="5"/>
          </p:nvPr>
        </p:nvSpPr>
        <p:spPr/>
        <p:txBody>
          <a:bodyPr/>
          <a:lstStyle/>
          <a:p>
            <a:fld id="{3A28F8F6-267A-3448-91BA-B192467F4970}" type="slidenum">
              <a:rPr lang="en-US" smtClean="0"/>
              <a:pPr/>
              <a:t>75</a:t>
            </a:fld>
            <a:endParaRPr lang="en-US"/>
          </a:p>
        </p:txBody>
      </p:sp>
    </p:spTree>
    <p:extLst>
      <p:ext uri="{BB962C8B-B14F-4D97-AF65-F5344CB8AC3E}">
        <p14:creationId xmlns:p14="http://schemas.microsoft.com/office/powerpoint/2010/main" val="40764949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03ED5-270D-6764-A201-362261372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5E4E5B-6814-E2C7-65F9-1EC263F4EE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56D00A-1DDF-04CA-A065-4D654AF2678E}"/>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781AB295-0A45-8220-3087-EFB9C673E471}"/>
              </a:ext>
            </a:extLst>
          </p:cNvPr>
          <p:cNvSpPr>
            <a:spLocks noGrp="1"/>
          </p:cNvSpPr>
          <p:nvPr>
            <p:ph type="sldNum" sz="quarter" idx="5"/>
          </p:nvPr>
        </p:nvSpPr>
        <p:spPr/>
        <p:txBody>
          <a:bodyPr/>
          <a:lstStyle/>
          <a:p>
            <a:fld id="{3A28F8F6-267A-3448-91BA-B192467F4970}" type="slidenum">
              <a:rPr lang="en-US" smtClean="0"/>
              <a:pPr/>
              <a:t>77</a:t>
            </a:fld>
            <a:endParaRPr lang="en-US"/>
          </a:p>
        </p:txBody>
      </p:sp>
    </p:spTree>
    <p:extLst>
      <p:ext uri="{BB962C8B-B14F-4D97-AF65-F5344CB8AC3E}">
        <p14:creationId xmlns:p14="http://schemas.microsoft.com/office/powerpoint/2010/main" val="24130270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22C51-1D30-08AE-A8A0-022C410BB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CBF3C-59C8-A62C-E0D9-A1D267C97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DA2F9-85FD-0570-5292-3148E88D7968}"/>
              </a:ext>
            </a:extLst>
          </p:cNvPr>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latin typeface="Montserrat"/>
              </a:rPr>
              <a:t>Training Admins are used to practice everything discussed earlier!</a:t>
            </a:r>
          </a:p>
          <a:p>
            <a:pPr marL="0" marR="0" lvl="0" indent="0" algn="l" defTabSz="609539" rtl="0" eaLnBrk="1" fontAlgn="auto" latinLnBrk="0" hangingPunct="1">
              <a:lnSpc>
                <a:spcPct val="100000"/>
              </a:lnSpc>
              <a:spcBef>
                <a:spcPts val="0"/>
              </a:spcBef>
              <a:spcAft>
                <a:spcPts val="0"/>
              </a:spcAft>
              <a:buClrTx/>
              <a:buSzTx/>
              <a:buFontTx/>
              <a:buNone/>
              <a:tabLst/>
              <a:defRPr/>
            </a:pPr>
            <a:endParaRPr lang="en-US">
              <a:latin typeface="Montserrat"/>
            </a:endParaRPr>
          </a:p>
          <a:p>
            <a:r>
              <a:rPr lang="en-US">
                <a:latin typeface="Montserrat"/>
              </a:rPr>
              <a:t>PRACTICE! PRACTICE! PRACTICE!</a:t>
            </a:r>
          </a:p>
          <a:p>
            <a:endParaRPr lang="en-US">
              <a:latin typeface="Montserrat"/>
            </a:endParaRPr>
          </a:p>
          <a:p>
            <a:r>
              <a:rPr lang="en-US">
                <a:latin typeface="Montserrat"/>
              </a:rPr>
              <a:t>Training Administration Available - </a:t>
            </a:r>
            <a:r>
              <a:rPr lang="en-US" b="1" u="sng">
                <a:latin typeface="Montserrat"/>
              </a:rPr>
              <a:t>10/07/2025 </a:t>
            </a:r>
          </a:p>
          <a:p>
            <a:endParaRPr lang="en-US" b="1" u="sng">
              <a:latin typeface="Montserrat"/>
            </a:endParaRPr>
          </a:p>
          <a:p>
            <a:r>
              <a:rPr lang="en-US">
                <a:latin typeface="Montserrat"/>
              </a:rPr>
              <a:t>Training Admins are used to</a:t>
            </a:r>
            <a:endParaRPr lang="en-US"/>
          </a:p>
          <a:p>
            <a:pPr marL="800100" lvl="1" indent="-342900" algn="l">
              <a:buAutoNum type="arabicPeriod"/>
            </a:pPr>
            <a:r>
              <a:rPr lang="en-US" sz="1800">
                <a:latin typeface="Montserrat"/>
              </a:rPr>
              <a:t>Creating Proctor Groups</a:t>
            </a:r>
            <a:endParaRPr lang="en-US" sz="1800">
              <a:latin typeface="Montserrat"/>
              <a:ea typeface="Lato Light" panose="020F0302020204030203" pitchFamily="34" charset="77"/>
              <a:cs typeface="Lato Light" panose="020F0302020204030203" pitchFamily="34" charset="77"/>
            </a:endParaRPr>
          </a:p>
          <a:p>
            <a:pPr marL="800100" lvl="1" indent="-342900" algn="l">
              <a:buAutoNum type="arabicPeriod"/>
            </a:pPr>
            <a:r>
              <a:rPr lang="en-US" sz="1800">
                <a:latin typeface="Montserrat"/>
              </a:rPr>
              <a:t>Adding assignment Tags</a:t>
            </a:r>
            <a:endParaRPr lang="en-US" sz="1800">
              <a:latin typeface="Montserrat"/>
              <a:ea typeface="Lato Light" panose="020F0302020204030203" pitchFamily="34" charset="77"/>
              <a:cs typeface="Lato Light" panose="020F0302020204030203" pitchFamily="34" charset="77"/>
            </a:endParaRPr>
          </a:p>
          <a:p>
            <a:pPr marL="800100" lvl="1" indent="-342900" algn="l">
              <a:buAutoNum type="arabicPeriod"/>
            </a:pPr>
            <a:r>
              <a:rPr lang="en-US" sz="1800">
                <a:latin typeface="Montserrat"/>
              </a:rPr>
              <a:t>Updating Accommodations</a:t>
            </a:r>
            <a:endParaRPr lang="en-US" sz="1800">
              <a:latin typeface="Montserrat"/>
              <a:ea typeface="Lato Light" panose="020F0302020204030203" pitchFamily="34" charset="77"/>
              <a:cs typeface="Lato Light" panose="020F0302020204030203" pitchFamily="34" charset="77"/>
            </a:endParaRPr>
          </a:p>
          <a:p>
            <a:r>
              <a:rPr lang="en-US">
                <a:latin typeface="Montserrat"/>
              </a:rPr>
              <a:t>Provide students access to take online practice tests to prepare for the upcoming administration.</a:t>
            </a:r>
            <a:endParaRPr lang="en-US"/>
          </a:p>
          <a:p>
            <a:endParaRPr lang="en-US" b="1" u="sng">
              <a:latin typeface="Montserrat"/>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6F3D6E93-047E-B874-E446-AE1110143A38}"/>
              </a:ext>
            </a:extLst>
          </p:cNvPr>
          <p:cNvSpPr>
            <a:spLocks noGrp="1"/>
          </p:cNvSpPr>
          <p:nvPr>
            <p:ph type="sldNum" sz="quarter" idx="5"/>
          </p:nvPr>
        </p:nvSpPr>
        <p:spPr/>
        <p:txBody>
          <a:bodyPr/>
          <a:lstStyle/>
          <a:p>
            <a:fld id="{3A28F8F6-267A-3448-91BA-B192467F4970}" type="slidenum">
              <a:rPr lang="en-US" smtClean="0"/>
              <a:pPr/>
              <a:t>78</a:t>
            </a:fld>
            <a:endParaRPr lang="en-US"/>
          </a:p>
        </p:txBody>
      </p:sp>
    </p:spTree>
    <p:extLst>
      <p:ext uri="{BB962C8B-B14F-4D97-AF65-F5344CB8AC3E}">
        <p14:creationId xmlns:p14="http://schemas.microsoft.com/office/powerpoint/2010/main" val="2350455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E85F7-E4FC-74AB-FFE4-73A5D8160A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FBEF0D-DADD-7A1D-E959-401FD9255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F64E42-591A-555B-91BC-58FF22C51C1E}"/>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A47C7798-93F7-95CB-126B-D7DA927E7690}"/>
              </a:ext>
            </a:extLst>
          </p:cNvPr>
          <p:cNvSpPr>
            <a:spLocks noGrp="1"/>
          </p:cNvSpPr>
          <p:nvPr>
            <p:ph type="sldNum" sz="quarter" idx="5"/>
          </p:nvPr>
        </p:nvSpPr>
        <p:spPr/>
        <p:txBody>
          <a:bodyPr/>
          <a:lstStyle/>
          <a:p>
            <a:fld id="{3A28F8F6-267A-3448-91BA-B192467F4970}" type="slidenum">
              <a:rPr lang="en-US" smtClean="0"/>
              <a:pPr/>
              <a:t>79</a:t>
            </a:fld>
            <a:endParaRPr lang="en-US"/>
          </a:p>
        </p:txBody>
      </p:sp>
    </p:spTree>
    <p:extLst>
      <p:ext uri="{BB962C8B-B14F-4D97-AF65-F5344CB8AC3E}">
        <p14:creationId xmlns:p14="http://schemas.microsoft.com/office/powerpoint/2010/main" val="3154649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3" Type="http://schemas.openxmlformats.org/officeDocument/2006/relationships/image" Target="../media/image23.svg"/><Relationship Id="rId18" Type="http://schemas.openxmlformats.org/officeDocument/2006/relationships/image" Target="../media/image28.png"/><Relationship Id="rId26" Type="http://schemas.openxmlformats.org/officeDocument/2006/relationships/image" Target="../media/image36.png"/><Relationship Id="rId39" Type="http://schemas.openxmlformats.org/officeDocument/2006/relationships/image" Target="../media/image49.svg"/><Relationship Id="rId21" Type="http://schemas.openxmlformats.org/officeDocument/2006/relationships/image" Target="../media/image31.svg"/><Relationship Id="rId34" Type="http://schemas.openxmlformats.org/officeDocument/2006/relationships/image" Target="../media/image44.png"/><Relationship Id="rId42" Type="http://schemas.openxmlformats.org/officeDocument/2006/relationships/image" Target="../media/image52.png"/><Relationship Id="rId47" Type="http://schemas.openxmlformats.org/officeDocument/2006/relationships/image" Target="../media/image57.svg"/><Relationship Id="rId50" Type="http://schemas.openxmlformats.org/officeDocument/2006/relationships/image" Target="../media/image60.png"/><Relationship Id="rId55" Type="http://schemas.openxmlformats.org/officeDocument/2006/relationships/image" Target="../media/image65.svg"/><Relationship Id="rId7" Type="http://schemas.openxmlformats.org/officeDocument/2006/relationships/image" Target="../media/image17.svg"/><Relationship Id="rId2" Type="http://schemas.openxmlformats.org/officeDocument/2006/relationships/image" Target="../media/image12.png"/><Relationship Id="rId16" Type="http://schemas.openxmlformats.org/officeDocument/2006/relationships/image" Target="../media/image26.png"/><Relationship Id="rId29" Type="http://schemas.openxmlformats.org/officeDocument/2006/relationships/image" Target="../media/image39.svg"/><Relationship Id="rId11" Type="http://schemas.openxmlformats.org/officeDocument/2006/relationships/image" Target="../media/image21.svg"/><Relationship Id="rId24" Type="http://schemas.openxmlformats.org/officeDocument/2006/relationships/image" Target="../media/image34.png"/><Relationship Id="rId32" Type="http://schemas.openxmlformats.org/officeDocument/2006/relationships/image" Target="../media/image42.png"/><Relationship Id="rId37" Type="http://schemas.openxmlformats.org/officeDocument/2006/relationships/image" Target="../media/image47.svg"/><Relationship Id="rId40" Type="http://schemas.openxmlformats.org/officeDocument/2006/relationships/image" Target="../media/image50.png"/><Relationship Id="rId45" Type="http://schemas.openxmlformats.org/officeDocument/2006/relationships/image" Target="../media/image55.svg"/><Relationship Id="rId53" Type="http://schemas.openxmlformats.org/officeDocument/2006/relationships/image" Target="../media/image63.svg"/><Relationship Id="rId5" Type="http://schemas.openxmlformats.org/officeDocument/2006/relationships/image" Target="../media/image15.svg"/><Relationship Id="rId10" Type="http://schemas.openxmlformats.org/officeDocument/2006/relationships/image" Target="../media/image20.png"/><Relationship Id="rId19" Type="http://schemas.openxmlformats.org/officeDocument/2006/relationships/image" Target="../media/image29.svg"/><Relationship Id="rId31" Type="http://schemas.openxmlformats.org/officeDocument/2006/relationships/image" Target="../media/image41.svg"/><Relationship Id="rId44" Type="http://schemas.openxmlformats.org/officeDocument/2006/relationships/image" Target="../media/image54.png"/><Relationship Id="rId52" Type="http://schemas.openxmlformats.org/officeDocument/2006/relationships/image" Target="../media/image62.png"/><Relationship Id="rId4" Type="http://schemas.openxmlformats.org/officeDocument/2006/relationships/image" Target="../media/image14.png"/><Relationship Id="rId9" Type="http://schemas.openxmlformats.org/officeDocument/2006/relationships/image" Target="../media/image19.svg"/><Relationship Id="rId14" Type="http://schemas.openxmlformats.org/officeDocument/2006/relationships/image" Target="../media/image24.png"/><Relationship Id="rId22" Type="http://schemas.openxmlformats.org/officeDocument/2006/relationships/image" Target="../media/image32.png"/><Relationship Id="rId27" Type="http://schemas.openxmlformats.org/officeDocument/2006/relationships/image" Target="../media/image37.svg"/><Relationship Id="rId30" Type="http://schemas.openxmlformats.org/officeDocument/2006/relationships/image" Target="../media/image40.png"/><Relationship Id="rId35" Type="http://schemas.openxmlformats.org/officeDocument/2006/relationships/image" Target="../media/image45.svg"/><Relationship Id="rId43" Type="http://schemas.openxmlformats.org/officeDocument/2006/relationships/image" Target="../media/image53.svg"/><Relationship Id="rId48" Type="http://schemas.openxmlformats.org/officeDocument/2006/relationships/image" Target="../media/image58.png"/><Relationship Id="rId8" Type="http://schemas.openxmlformats.org/officeDocument/2006/relationships/image" Target="../media/image18.png"/><Relationship Id="rId51" Type="http://schemas.openxmlformats.org/officeDocument/2006/relationships/image" Target="../media/image61.svg"/><Relationship Id="rId3" Type="http://schemas.openxmlformats.org/officeDocument/2006/relationships/image" Target="../media/image13.svg"/><Relationship Id="rId12" Type="http://schemas.openxmlformats.org/officeDocument/2006/relationships/image" Target="../media/image22.png"/><Relationship Id="rId17" Type="http://schemas.openxmlformats.org/officeDocument/2006/relationships/image" Target="../media/image27.svg"/><Relationship Id="rId25" Type="http://schemas.openxmlformats.org/officeDocument/2006/relationships/image" Target="../media/image35.svg"/><Relationship Id="rId33" Type="http://schemas.openxmlformats.org/officeDocument/2006/relationships/image" Target="../media/image43.svg"/><Relationship Id="rId38" Type="http://schemas.openxmlformats.org/officeDocument/2006/relationships/image" Target="../media/image48.png"/><Relationship Id="rId46" Type="http://schemas.openxmlformats.org/officeDocument/2006/relationships/image" Target="../media/image56.png"/><Relationship Id="rId20" Type="http://schemas.openxmlformats.org/officeDocument/2006/relationships/image" Target="../media/image30.png"/><Relationship Id="rId41" Type="http://schemas.openxmlformats.org/officeDocument/2006/relationships/image" Target="../media/image51.svg"/><Relationship Id="rId54" Type="http://schemas.openxmlformats.org/officeDocument/2006/relationships/image" Target="../media/image64.png"/><Relationship Id="rId1" Type="http://schemas.openxmlformats.org/officeDocument/2006/relationships/slideMaster" Target="../slideMasters/slideMaster5.xml"/><Relationship Id="rId6" Type="http://schemas.openxmlformats.org/officeDocument/2006/relationships/image" Target="../media/image16.png"/><Relationship Id="rId15" Type="http://schemas.openxmlformats.org/officeDocument/2006/relationships/image" Target="../media/image25.svg"/><Relationship Id="rId23" Type="http://schemas.openxmlformats.org/officeDocument/2006/relationships/image" Target="../media/image33.svg"/><Relationship Id="rId28" Type="http://schemas.openxmlformats.org/officeDocument/2006/relationships/image" Target="../media/image38.png"/><Relationship Id="rId36" Type="http://schemas.openxmlformats.org/officeDocument/2006/relationships/image" Target="../media/image46.png"/><Relationship Id="rId49" Type="http://schemas.openxmlformats.org/officeDocument/2006/relationships/image" Target="../media/image59.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pic>
        <p:nvPicPr>
          <p:cNvPr id="6" name="Picture 5">
            <a:extLst>
              <a:ext uri="{FF2B5EF4-FFF2-40B4-BE49-F238E27FC236}">
                <a16:creationId xmlns:a16="http://schemas.microsoft.com/office/drawing/2014/main" id="{0D2A58EB-B878-B670-BD7D-DA01A663394C}"/>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616" r="8786" b="5158"/>
          <a:stretch/>
        </p:blipFill>
        <p:spPr>
          <a:xfrm>
            <a:off x="1819" y="-2"/>
            <a:ext cx="6094181" cy="6858000"/>
          </a:xfrm>
          <a:prstGeom prst="rect">
            <a:avLst/>
          </a:prstGeom>
        </p:spPr>
      </p:pic>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2908741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3AA920-03E1-1C10-AFB1-4E7C2874B544}"/>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303" t="2908" r="26180" b="1685"/>
          <a:stretch/>
        </p:blipFill>
        <p:spPr>
          <a:xfrm>
            <a:off x="0" y="1"/>
            <a:ext cx="6096000" cy="6857998"/>
          </a:xfrm>
          <a:prstGeom prst="rect">
            <a:avLst/>
          </a:prstGeom>
        </p:spPr>
      </p:pic>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21407583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pic>
        <p:nvPicPr>
          <p:cNvPr id="6" name="Picture 5">
            <a:extLst>
              <a:ext uri="{FF2B5EF4-FFF2-40B4-BE49-F238E27FC236}">
                <a16:creationId xmlns:a16="http://schemas.microsoft.com/office/drawing/2014/main" id="{882FB291-C364-1EEC-099C-F664DEAEF64D}"/>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589" t="12675" r="48273"/>
          <a:stretch/>
        </p:blipFill>
        <p:spPr>
          <a:xfrm>
            <a:off x="1408061" y="-2"/>
            <a:ext cx="4687939" cy="6858000"/>
          </a:xfrm>
          <a:prstGeom prst="rect">
            <a:avLst/>
          </a:prstGeom>
        </p:spPr>
      </p:pic>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12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7817808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5564893-8680-8DE5-A478-9353DF7580F9}"/>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3093" t="8394" r="45360" b="1103"/>
          <a:stretch/>
        </p:blipFill>
        <p:spPr>
          <a:xfrm>
            <a:off x="1383330" y="-2"/>
            <a:ext cx="4726000" cy="6858000"/>
          </a:xfrm>
          <a:prstGeom prst="rect">
            <a:avLst/>
          </a:prstGeom>
        </p:spPr>
      </p:pic>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68399" cy="6858000"/>
          </a:xfrm>
          <a:prstGeom prst="rect">
            <a:avLst/>
          </a:prstGeom>
          <a:solidFill>
            <a:schemeClr val="tx1">
              <a:lumMod val="95000"/>
              <a:lumOff val="5000"/>
              <a:alpha val="4512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36834161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3.1 - Left aligned (no subhea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ACBC3D5-38E2-2FCD-7CC4-6795C0302A14}"/>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7869" r="23747" b="34"/>
          <a:stretch/>
        </p:blipFill>
        <p:spPr>
          <a:xfrm flipH="1">
            <a:off x="-1" y="-1"/>
            <a:ext cx="12191999" cy="6414412"/>
          </a:xfrm>
          <a:prstGeom prst="rect">
            <a:avLst/>
          </a:prstGeom>
          <a:ln>
            <a:noFill/>
          </a:ln>
        </p:spPr>
      </p:pic>
      <p:sp>
        <p:nvSpPr>
          <p:cNvPr id="3" name="Rectangle 2">
            <a:extLst>
              <a:ext uri="{FF2B5EF4-FFF2-40B4-BE49-F238E27FC236}">
                <a16:creationId xmlns:a16="http://schemas.microsoft.com/office/drawing/2014/main" id="{89275047-43F5-455F-9F39-466BDB516953}"/>
              </a:ext>
              <a:ext uri="{C183D7F6-B498-43B3-948B-1728B52AA6E4}">
                <adec:decorative xmlns:adec="http://schemas.microsoft.com/office/drawing/2017/decorative" val="1"/>
              </a:ext>
            </a:extLst>
          </p:cNvPr>
          <p:cNvSpPr/>
          <p:nvPr userDrawn="1"/>
        </p:nvSpPr>
        <p:spPr>
          <a:xfrm>
            <a:off x="7102955" y="0"/>
            <a:ext cx="5089044" cy="641441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rgbClr val="000000"/>
              </a:solidFill>
              <a:latin typeface="Lato" panose="020F0502020204030203" pitchFamily="34" charset="77"/>
            </a:endParaRPr>
          </a:p>
        </p:txBody>
      </p:sp>
      <p:sp>
        <p:nvSpPr>
          <p:cNvPr id="4" name="TextBox 3">
            <a:extLst>
              <a:ext uri="{FF2B5EF4-FFF2-40B4-BE49-F238E27FC236}">
                <a16:creationId xmlns:a16="http://schemas.microsoft.com/office/drawing/2014/main" id="{5FA1EB3C-DC9E-EE2F-0FA8-BE1C72B59F78}"/>
              </a:ext>
            </a:extLst>
          </p:cNvPr>
          <p:cNvSpPr txBox="1"/>
          <p:nvPr userDrawn="1"/>
        </p:nvSpPr>
        <p:spPr>
          <a:xfrm>
            <a:off x="7358449" y="830588"/>
            <a:ext cx="6567054" cy="523220"/>
          </a:xfrm>
          <a:prstGeom prst="rect">
            <a:avLst/>
          </a:prstGeom>
          <a:noFill/>
        </p:spPr>
        <p:txBody>
          <a:bodyPr wrap="square" rtlCol="0">
            <a:spAutoFit/>
          </a:bodyPr>
          <a:lstStyle/>
          <a:p>
            <a:pPr marL="0" marR="0" indent="0" algn="l" defTabSz="609539"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Lato" panose="020F0502020204030203" pitchFamily="34" charset="77"/>
                <a:ea typeface="+mj-ea"/>
                <a:cs typeface="+mj-cs"/>
              </a:rPr>
              <a:t>Presentation Outline</a:t>
            </a:r>
            <a:endParaRPr lang="en-US" sz="2000" b="1" i="0">
              <a:solidFill>
                <a:srgbClr val="C00000"/>
              </a:solidFill>
              <a:latin typeface="Lato" panose="020F0502020204030203" pitchFamily="34" charset="77"/>
            </a:endParaRPr>
          </a:p>
        </p:txBody>
      </p:sp>
      <p:sp>
        <p:nvSpPr>
          <p:cNvPr id="6" name="Text Placeholder 15">
            <a:extLst>
              <a:ext uri="{FF2B5EF4-FFF2-40B4-BE49-F238E27FC236}">
                <a16:creationId xmlns:a16="http://schemas.microsoft.com/office/drawing/2014/main" id="{627551E9-A43D-A1F3-31B1-171FEA6EAEB4}"/>
              </a:ext>
            </a:extLst>
          </p:cNvPr>
          <p:cNvSpPr>
            <a:spLocks noGrp="1"/>
          </p:cNvSpPr>
          <p:nvPr>
            <p:ph type="body" sz="quarter" idx="11" hasCustomPrompt="1"/>
          </p:nvPr>
        </p:nvSpPr>
        <p:spPr>
          <a:xfrm>
            <a:off x="7463118" y="1728237"/>
            <a:ext cx="4342802" cy="3717524"/>
          </a:xfrm>
          <a:prstGeom prst="rect">
            <a:avLst/>
          </a:prstGeom>
        </p:spPr>
        <p:txBody>
          <a:bodyPr wrap="square" lIns="0" tIns="0" rIns="0">
            <a:noAutofit/>
          </a:bodyPr>
          <a:lstStyle>
            <a:lvl1pPr marL="457200" indent="-457200" algn="l">
              <a:lnSpc>
                <a:spcPct val="100000"/>
              </a:lnSpc>
              <a:spcBef>
                <a:spcPts val="600"/>
              </a:spcBef>
              <a:spcAft>
                <a:spcPts val="1000"/>
              </a:spcAft>
              <a:buFont typeface="+mj-lt"/>
              <a:buAutoNum type="arabicPeriod"/>
              <a:defRPr sz="1800" b="0" i="0" baseline="0">
                <a:solidFill>
                  <a:schemeClr val="tx2">
                    <a:lumMod val="75000"/>
                  </a:schemeClr>
                </a:solidFill>
                <a:latin typeface="Lato" panose="020F0502020204030203" pitchFamily="34" charset="77"/>
                <a:ea typeface="Lato" panose="020F0502020204030203" pitchFamily="34" charset="77"/>
                <a:cs typeface="Lato" panose="020F05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Enter Item A Here</a:t>
            </a:r>
          </a:p>
          <a:p>
            <a:r>
              <a:rPr lang="en-US"/>
              <a:t>Enter Item B Here</a:t>
            </a:r>
          </a:p>
          <a:p>
            <a:endParaRPr lang="en-US"/>
          </a:p>
        </p:txBody>
      </p:sp>
    </p:spTree>
    <p:extLst>
      <p:ext uri="{BB962C8B-B14F-4D97-AF65-F5344CB8AC3E}">
        <p14:creationId xmlns:p14="http://schemas.microsoft.com/office/powerpoint/2010/main" val="14097415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3357B9E-709F-0DFD-782A-51D8B3E4D2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5AF269B-53AE-566A-DD8D-5FC1EF188D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727EE4C-EBCB-9B02-52C9-66CED0DF24F0}"/>
              </a:ext>
            </a:extLst>
          </p:cNvPr>
          <p:cNvSpPr>
            <a:spLocks noGrp="1"/>
          </p:cNvSpPr>
          <p:nvPr>
            <p:ph type="sldNum" sz="quarter" idx="12"/>
          </p:nvPr>
        </p:nvSpPr>
        <p:spPr>
          <a:xfrm>
            <a:off x="8481204" y="6356350"/>
            <a:ext cx="2743200" cy="365125"/>
          </a:xfrm>
          <a:prstGeom prst="rect">
            <a:avLst/>
          </a:prstGeom>
        </p:spPr>
        <p:txBody>
          <a:bodyPr/>
          <a:lstStyle/>
          <a:p>
            <a:fld id="{25C89759-B640-114D-83C8-09DA03FA5B5D}" type="slidenum">
              <a:rPr lang="en-US" smtClean="0"/>
              <a:t>‹#›</a:t>
            </a:fld>
            <a:endParaRPr lang="en-US"/>
          </a:p>
        </p:txBody>
      </p:sp>
      <p:sp>
        <p:nvSpPr>
          <p:cNvPr id="9" name="AutoShape 3">
            <a:extLst>
              <a:ext uri="{FF2B5EF4-FFF2-40B4-BE49-F238E27FC236}">
                <a16:creationId xmlns:a16="http://schemas.microsoft.com/office/drawing/2014/main" id="{3C7072D3-B068-FCAB-9C45-8B273590BD69}"/>
              </a:ext>
              <a:ext uri="{C183D7F6-B498-43B3-948B-1728B52AA6E4}">
                <adec:decorative xmlns:adec="http://schemas.microsoft.com/office/drawing/2017/decorative" val="1"/>
              </a:ext>
            </a:extLst>
          </p:cNvPr>
          <p:cNvSpPr/>
          <p:nvPr userDrawn="1"/>
        </p:nvSpPr>
        <p:spPr>
          <a:xfrm rot="-10800000">
            <a:off x="0" y="2013390"/>
            <a:ext cx="8280400" cy="669703"/>
          </a:xfrm>
          <a:prstGeom prst="rect">
            <a:avLst/>
          </a:prstGeom>
          <a:solidFill>
            <a:srgbClr val="C50C3D"/>
          </a:solidFill>
        </p:spPr>
        <p:txBody>
          <a:bodyPr/>
          <a:lstStyle/>
          <a:p>
            <a:endParaRPr lang="en-US" b="0" i="0">
              <a:latin typeface="Lato" panose="020F0502020204030203" pitchFamily="34" charset="77"/>
            </a:endParaRPr>
          </a:p>
        </p:txBody>
      </p:sp>
      <p:sp>
        <p:nvSpPr>
          <p:cNvPr id="10" name="Title 4">
            <a:extLst>
              <a:ext uri="{FF2B5EF4-FFF2-40B4-BE49-F238E27FC236}">
                <a16:creationId xmlns:a16="http://schemas.microsoft.com/office/drawing/2014/main" id="{BAE4693A-521B-8E11-FAC4-54CBD580FDEF}"/>
              </a:ext>
            </a:extLst>
          </p:cNvPr>
          <p:cNvSpPr>
            <a:spLocks noGrp="1"/>
          </p:cNvSpPr>
          <p:nvPr>
            <p:ph type="title" hasCustomPrompt="1"/>
          </p:nvPr>
        </p:nvSpPr>
        <p:spPr>
          <a:xfrm>
            <a:off x="643064" y="2194560"/>
            <a:ext cx="6885496" cy="488536"/>
          </a:xfrm>
          <a:prstGeom prst="rect">
            <a:avLst/>
          </a:prstGeom>
        </p:spPr>
        <p:txBody>
          <a:bodyPr lIns="0"/>
          <a:lstStyle>
            <a:lvl1pPr>
              <a:lnSpc>
                <a:spcPct val="100000"/>
              </a:lnSpc>
              <a:defRPr b="1" i="0">
                <a:solidFill>
                  <a:schemeClr val="bg1"/>
                </a:solidFill>
                <a:latin typeface="Montserrat SemiBold" pitchFamily="2" charset="77"/>
              </a:defRPr>
            </a:lvl1pPr>
          </a:lstStyle>
          <a:p>
            <a:r>
              <a:rPr lang="en-US" sz="2000" b="1">
                <a:solidFill>
                  <a:schemeClr val="bg1"/>
                </a:solidFill>
              </a:rPr>
              <a:t>Enter Section Title Here</a:t>
            </a:r>
            <a:endParaRPr lang="en-US"/>
          </a:p>
        </p:txBody>
      </p:sp>
      <p:sp>
        <p:nvSpPr>
          <p:cNvPr id="11" name="Text Placeholder 8">
            <a:extLst>
              <a:ext uri="{FF2B5EF4-FFF2-40B4-BE49-F238E27FC236}">
                <a16:creationId xmlns:a16="http://schemas.microsoft.com/office/drawing/2014/main" id="{6059D9B3-4289-AAB2-CAF7-280309BB7AEE}"/>
              </a:ext>
            </a:extLst>
          </p:cNvPr>
          <p:cNvSpPr>
            <a:spLocks noGrp="1"/>
          </p:cNvSpPr>
          <p:nvPr>
            <p:ph type="body" sz="quarter" idx="13" hasCustomPrompt="1"/>
          </p:nvPr>
        </p:nvSpPr>
        <p:spPr>
          <a:xfrm>
            <a:off x="642938" y="3209925"/>
            <a:ext cx="10909300" cy="1920875"/>
          </a:xfrm>
          <a:prstGeom prst="rect">
            <a:avLst/>
          </a:prstGeom>
        </p:spPr>
        <p:txBody>
          <a:bodyPr lIns="0"/>
          <a:lstStyle>
            <a:lvl1pPr marL="0" indent="0">
              <a:lnSpc>
                <a:spcPct val="100000"/>
              </a:lnSpc>
              <a:buNone/>
              <a:defRPr sz="3600" b="1" i="0">
                <a:solidFill>
                  <a:schemeClr val="tx2">
                    <a:lumMod val="50000"/>
                  </a:schemeClr>
                </a:solidFill>
                <a:latin typeface="Montserrat SemiBold" pitchFamily="2" charset="77"/>
              </a:defRPr>
            </a:lvl1pPr>
          </a:lstStyle>
          <a:p>
            <a:pPr lvl="0"/>
            <a:r>
              <a:rPr lang="en-US"/>
              <a:t>Enter Chapter Title Here</a:t>
            </a:r>
          </a:p>
        </p:txBody>
      </p:sp>
    </p:spTree>
    <p:extLst>
      <p:ext uri="{BB962C8B-B14F-4D97-AF65-F5344CB8AC3E}">
        <p14:creationId xmlns:p14="http://schemas.microsoft.com/office/powerpoint/2010/main" val="2073718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9A9CC-1C92-3263-42D2-BCB75BFD230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624D2B-66B3-B9E6-56B5-67F7EE19A7C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737662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3.1 - Left aligned (no subhea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5DFF0B1-1ED0-4E44-8639-591600493EE9}"/>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2" name="Text Placeholder 5">
            <a:extLst>
              <a:ext uri="{FF2B5EF4-FFF2-40B4-BE49-F238E27FC236}">
                <a16:creationId xmlns:a16="http://schemas.microsoft.com/office/drawing/2014/main" id="{9A3B28B9-CE86-774E-9467-53CE07315B74}"/>
              </a:ext>
            </a:extLst>
          </p:cNvPr>
          <p:cNvSpPr>
            <a:spLocks noGrp="1"/>
          </p:cNvSpPr>
          <p:nvPr>
            <p:ph type="body" sz="quarter" idx="18"/>
          </p:nvPr>
        </p:nvSpPr>
        <p:spPr>
          <a:xfrm>
            <a:off x="571500" y="1511300"/>
            <a:ext cx="11049000" cy="4452938"/>
          </a:xfrm>
          <a:prstGeom prst="rect">
            <a:avLst/>
          </a:prstGeom>
        </p:spPr>
        <p:txBody>
          <a:bodyPr lIns="0"/>
          <a:lstStyle>
            <a:lvl1pPr marL="0" indent="0" algn="l">
              <a:lnSpc>
                <a:spcPct val="100000"/>
              </a:lnSpc>
              <a:spcAft>
                <a:spcPts val="600"/>
              </a:spcAft>
              <a:buNone/>
              <a:defRPr sz="1800" b="0" i="0">
                <a:solidFill>
                  <a:schemeClr val="tx2">
                    <a:lumMod val="50000"/>
                  </a:schemeClr>
                </a:solidFill>
                <a:latin typeface="Montserrat" pitchFamily="2" charset="77"/>
              </a:defRPr>
            </a:lvl1pPr>
            <a:lvl2pPr marL="457200" indent="0" algn="ctr">
              <a:lnSpc>
                <a:spcPct val="100000"/>
              </a:lnSpc>
              <a:spcAft>
                <a:spcPts val="600"/>
              </a:spcAft>
              <a:buNone/>
              <a:defRPr sz="2000" b="0" i="0">
                <a:solidFill>
                  <a:schemeClr val="tx2">
                    <a:lumMod val="50000"/>
                  </a:schemeClr>
                </a:solidFill>
                <a:latin typeface="Lato Light" panose="020F0302020204030203" pitchFamily="34" charset="77"/>
              </a:defRPr>
            </a:lvl2pPr>
            <a:lvl3pPr marL="914400" indent="0" algn="ctr">
              <a:lnSpc>
                <a:spcPct val="100000"/>
              </a:lnSpc>
              <a:spcAft>
                <a:spcPts val="600"/>
              </a:spcAft>
              <a:buNone/>
              <a:defRPr sz="2000" b="0" i="0">
                <a:solidFill>
                  <a:schemeClr val="tx2">
                    <a:lumMod val="50000"/>
                  </a:schemeClr>
                </a:solidFill>
                <a:latin typeface="Lato Light" panose="020F0302020204030203" pitchFamily="34" charset="77"/>
              </a:defRPr>
            </a:lvl3pPr>
            <a:lvl4pPr marL="1371600" indent="0" algn="ctr">
              <a:lnSpc>
                <a:spcPct val="100000"/>
              </a:lnSpc>
              <a:spcAft>
                <a:spcPts val="600"/>
              </a:spcAft>
              <a:buNone/>
              <a:defRPr sz="2000" b="0" i="0">
                <a:solidFill>
                  <a:schemeClr val="tx2">
                    <a:lumMod val="50000"/>
                  </a:schemeClr>
                </a:solidFill>
                <a:latin typeface="Lato Light" panose="020F0302020204030203" pitchFamily="34" charset="77"/>
              </a:defRPr>
            </a:lvl4pPr>
            <a:lvl5pPr marL="1828800" indent="0" algn="ctr">
              <a:lnSpc>
                <a:spcPct val="100000"/>
              </a:lnSpc>
              <a:spcAft>
                <a:spcPts val="600"/>
              </a:spcAft>
              <a:buNone/>
              <a:defRPr sz="2000" b="0" i="0">
                <a:solidFill>
                  <a:schemeClr val="tx2">
                    <a:lumMod val="50000"/>
                  </a:schemeClr>
                </a:solidFill>
                <a:latin typeface="Lato Light" panose="020F0302020204030203" pitchFamily="34" charset="77"/>
              </a:defRPr>
            </a:lvl5pPr>
          </a:lstStyle>
          <a:p>
            <a:pPr lvl="0"/>
            <a:r>
              <a:rPr lang="en-US"/>
              <a:t>Click to edit</a:t>
            </a:r>
          </a:p>
        </p:txBody>
      </p:sp>
      <p:sp>
        <p:nvSpPr>
          <p:cNvPr id="10" name="Content Placeholder 7">
            <a:extLst>
              <a:ext uri="{FF2B5EF4-FFF2-40B4-BE49-F238E27FC236}">
                <a16:creationId xmlns:a16="http://schemas.microsoft.com/office/drawing/2014/main" id="{6E0A2688-0288-2447-AD7C-0887072E8121}"/>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Tree>
    <p:extLst>
      <p:ext uri="{BB962C8B-B14F-4D97-AF65-F5344CB8AC3E}">
        <p14:creationId xmlns:p14="http://schemas.microsoft.com/office/powerpoint/2010/main" val="924008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1 - Left aligned (no subhea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5DFF0B1-1ED0-4E44-8639-591600493EE9}"/>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2" name="Text Placeholder 5">
            <a:extLst>
              <a:ext uri="{FF2B5EF4-FFF2-40B4-BE49-F238E27FC236}">
                <a16:creationId xmlns:a16="http://schemas.microsoft.com/office/drawing/2014/main" id="{9A3B28B9-CE86-774E-9467-53CE07315B74}"/>
              </a:ext>
            </a:extLst>
          </p:cNvPr>
          <p:cNvSpPr>
            <a:spLocks noGrp="1"/>
          </p:cNvSpPr>
          <p:nvPr>
            <p:ph type="body" sz="quarter" idx="18"/>
          </p:nvPr>
        </p:nvSpPr>
        <p:spPr>
          <a:xfrm>
            <a:off x="571500" y="1511300"/>
            <a:ext cx="11049000" cy="4452938"/>
          </a:xfrm>
          <a:prstGeom prst="rect">
            <a:avLst/>
          </a:prstGeom>
        </p:spPr>
        <p:txBody>
          <a:bodyPr lIns="0"/>
          <a:lstStyle>
            <a:lvl1pPr marL="0" indent="0" algn="l">
              <a:lnSpc>
                <a:spcPct val="100000"/>
              </a:lnSpc>
              <a:spcAft>
                <a:spcPts val="600"/>
              </a:spcAft>
              <a:buNone/>
              <a:defRPr sz="1800" b="0" i="0">
                <a:solidFill>
                  <a:schemeClr val="tx2">
                    <a:lumMod val="50000"/>
                  </a:schemeClr>
                </a:solidFill>
                <a:latin typeface="Montserrat" pitchFamily="2" charset="77"/>
              </a:defRPr>
            </a:lvl1pPr>
            <a:lvl2pPr marL="457200" indent="0" algn="ctr">
              <a:lnSpc>
                <a:spcPct val="100000"/>
              </a:lnSpc>
              <a:spcAft>
                <a:spcPts val="600"/>
              </a:spcAft>
              <a:buNone/>
              <a:defRPr sz="2000" b="0" i="0">
                <a:solidFill>
                  <a:schemeClr val="tx2">
                    <a:lumMod val="50000"/>
                  </a:schemeClr>
                </a:solidFill>
                <a:latin typeface="Lato Light" panose="020F0302020204030203" pitchFamily="34" charset="77"/>
              </a:defRPr>
            </a:lvl2pPr>
            <a:lvl3pPr marL="914400" indent="0" algn="ctr">
              <a:lnSpc>
                <a:spcPct val="100000"/>
              </a:lnSpc>
              <a:spcAft>
                <a:spcPts val="600"/>
              </a:spcAft>
              <a:buNone/>
              <a:defRPr sz="2000" b="0" i="0">
                <a:solidFill>
                  <a:schemeClr val="tx2">
                    <a:lumMod val="50000"/>
                  </a:schemeClr>
                </a:solidFill>
                <a:latin typeface="Lato Light" panose="020F0302020204030203" pitchFamily="34" charset="77"/>
              </a:defRPr>
            </a:lvl3pPr>
            <a:lvl4pPr marL="1371600" indent="0" algn="ctr">
              <a:lnSpc>
                <a:spcPct val="100000"/>
              </a:lnSpc>
              <a:spcAft>
                <a:spcPts val="600"/>
              </a:spcAft>
              <a:buNone/>
              <a:defRPr sz="2000" b="0" i="0">
                <a:solidFill>
                  <a:schemeClr val="tx2">
                    <a:lumMod val="50000"/>
                  </a:schemeClr>
                </a:solidFill>
                <a:latin typeface="Lato Light" panose="020F0302020204030203" pitchFamily="34" charset="77"/>
              </a:defRPr>
            </a:lvl4pPr>
            <a:lvl5pPr marL="1828800" indent="0" algn="ctr">
              <a:lnSpc>
                <a:spcPct val="100000"/>
              </a:lnSpc>
              <a:spcAft>
                <a:spcPts val="600"/>
              </a:spcAft>
              <a:buNone/>
              <a:defRPr sz="2000" b="0" i="0">
                <a:solidFill>
                  <a:schemeClr val="tx2">
                    <a:lumMod val="50000"/>
                  </a:schemeClr>
                </a:solidFill>
                <a:latin typeface="Lato Light" panose="020F0302020204030203" pitchFamily="34" charset="77"/>
              </a:defRPr>
            </a:lvl5pPr>
          </a:lstStyle>
          <a:p>
            <a:pPr lvl="0"/>
            <a:r>
              <a:rPr lang="en-US"/>
              <a:t>Click to edit</a:t>
            </a:r>
          </a:p>
        </p:txBody>
      </p:sp>
      <p:sp>
        <p:nvSpPr>
          <p:cNvPr id="10" name="Content Placeholder 7">
            <a:extLst>
              <a:ext uri="{FF2B5EF4-FFF2-40B4-BE49-F238E27FC236}">
                <a16:creationId xmlns:a16="http://schemas.microsoft.com/office/drawing/2014/main" id="{6E0A2688-0288-2447-AD7C-0887072E8121}"/>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Tree>
    <p:extLst>
      <p:ext uri="{BB962C8B-B14F-4D97-AF65-F5344CB8AC3E}">
        <p14:creationId xmlns:p14="http://schemas.microsoft.com/office/powerpoint/2010/main" val="41747712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userDrawn="1">
          <p15:clr>
            <a:srgbClr val="FBAE40"/>
          </p15:clr>
        </p15:guide>
        <p15:guide id="3" pos="7320" userDrawn="1">
          <p15:clr>
            <a:srgbClr val="FBAE40"/>
          </p15:clr>
        </p15:guide>
        <p15:guide id="4" orient="horz" pos="8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2 - Left aligned, Bullets">
    <p:spTree>
      <p:nvGrpSpPr>
        <p:cNvPr id="1" name=""/>
        <p:cNvGrpSpPr/>
        <p:nvPr/>
      </p:nvGrpSpPr>
      <p:grpSpPr>
        <a:xfrm>
          <a:off x="0" y="0"/>
          <a:ext cx="0" cy="0"/>
          <a:chOff x="0" y="0"/>
          <a:chExt cx="0" cy="0"/>
        </a:xfrm>
      </p:grpSpPr>
      <p:sp>
        <p:nvSpPr>
          <p:cNvPr id="11" name="Text Placeholder 5">
            <a:extLst>
              <a:ext uri="{FF2B5EF4-FFF2-40B4-BE49-F238E27FC236}">
                <a16:creationId xmlns:a16="http://schemas.microsoft.com/office/drawing/2014/main" id="{5D21EE59-3845-2A44-83DE-B4BD9A4BF90E}"/>
              </a:ext>
            </a:extLst>
          </p:cNvPr>
          <p:cNvSpPr>
            <a:spLocks noGrp="1"/>
          </p:cNvSpPr>
          <p:nvPr>
            <p:ph type="body" sz="quarter" idx="18"/>
          </p:nvPr>
        </p:nvSpPr>
        <p:spPr>
          <a:xfrm>
            <a:off x="571500" y="1676400"/>
            <a:ext cx="11049000" cy="4287838"/>
          </a:xfrm>
          <a:prstGeom prst="rect">
            <a:avLst/>
          </a:prstGeom>
        </p:spPr>
        <p:txBody>
          <a:bodyPr lIns="0"/>
          <a:lstStyle>
            <a:lvl1pPr>
              <a:lnSpc>
                <a:spcPct val="100000"/>
              </a:lnSpc>
              <a:spcAft>
                <a:spcPts val="600"/>
              </a:spcAft>
              <a:defRPr sz="1800" b="0" i="0">
                <a:solidFill>
                  <a:schemeClr val="tx2">
                    <a:lumMod val="50000"/>
                  </a:schemeClr>
                </a:solidFill>
                <a:latin typeface="Montserrat" pitchFamily="2" charset="77"/>
              </a:defRPr>
            </a:lvl1pPr>
            <a:lvl2pPr>
              <a:lnSpc>
                <a:spcPct val="100000"/>
              </a:lnSpc>
              <a:spcAft>
                <a:spcPts val="600"/>
              </a:spcAft>
              <a:defRPr sz="1800" b="0" i="0">
                <a:solidFill>
                  <a:schemeClr val="tx2">
                    <a:lumMod val="50000"/>
                  </a:schemeClr>
                </a:solidFill>
                <a:latin typeface="Montserrat" pitchFamily="2" charset="77"/>
              </a:defRPr>
            </a:lvl2pPr>
            <a:lvl3pPr>
              <a:lnSpc>
                <a:spcPct val="100000"/>
              </a:lnSpc>
              <a:spcAft>
                <a:spcPts val="600"/>
              </a:spcAft>
              <a:defRPr sz="1800" b="0" i="0">
                <a:solidFill>
                  <a:schemeClr val="tx2">
                    <a:lumMod val="50000"/>
                  </a:schemeClr>
                </a:solidFill>
                <a:latin typeface="Montserrat" pitchFamily="2" charset="77"/>
              </a:defRPr>
            </a:lvl3pPr>
            <a:lvl4pPr>
              <a:lnSpc>
                <a:spcPct val="100000"/>
              </a:lnSpc>
              <a:spcAft>
                <a:spcPts val="600"/>
              </a:spcAft>
              <a:defRPr sz="1800" b="0" i="0">
                <a:solidFill>
                  <a:schemeClr val="tx2">
                    <a:lumMod val="50000"/>
                  </a:schemeClr>
                </a:solidFill>
                <a:latin typeface="Montserrat" pitchFamily="2" charset="77"/>
              </a:defRPr>
            </a:lvl4pPr>
            <a:lvl5pPr>
              <a:lnSpc>
                <a:spcPct val="100000"/>
              </a:lnSpc>
              <a:spcAft>
                <a:spcPts val="600"/>
              </a:spcAft>
              <a:defRPr sz="1800" b="0" i="0">
                <a:solidFill>
                  <a:schemeClr val="tx2">
                    <a:lumMod val="50000"/>
                  </a:schemeClr>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4">
            <a:extLst>
              <a:ext uri="{FF2B5EF4-FFF2-40B4-BE49-F238E27FC236}">
                <a16:creationId xmlns:a16="http://schemas.microsoft.com/office/drawing/2014/main" id="{B3AEDF2A-DBEA-14C3-61CC-A3DB2E94B5DC}"/>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6" name="Content Placeholder 7">
            <a:extLst>
              <a:ext uri="{FF2B5EF4-FFF2-40B4-BE49-F238E27FC236}">
                <a16:creationId xmlns:a16="http://schemas.microsoft.com/office/drawing/2014/main" id="{B4F306D1-24A4-6BD2-EB1B-0582900D06A0}"/>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4" name="Text Placeholder 8">
            <a:extLst>
              <a:ext uri="{FF2B5EF4-FFF2-40B4-BE49-F238E27FC236}">
                <a16:creationId xmlns:a16="http://schemas.microsoft.com/office/drawing/2014/main" id="{8CFA3C45-9216-54B2-BBAD-793B8CB4BBF7}"/>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77677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3 - Left aligned w/ Subhead">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5449B26-01E5-A34E-941F-3FD023896D7E}"/>
              </a:ext>
            </a:extLst>
          </p:cNvPr>
          <p:cNvSpPr>
            <a:spLocks noGrp="1"/>
          </p:cNvSpPr>
          <p:nvPr>
            <p:ph type="body" sz="quarter" idx="18" hasCustomPrompt="1"/>
          </p:nvPr>
        </p:nvSpPr>
        <p:spPr>
          <a:xfrm>
            <a:off x="571500" y="1464324"/>
            <a:ext cx="11049000" cy="385991"/>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14" name="Text Placeholder 5">
            <a:extLst>
              <a:ext uri="{FF2B5EF4-FFF2-40B4-BE49-F238E27FC236}">
                <a16:creationId xmlns:a16="http://schemas.microsoft.com/office/drawing/2014/main" id="{CD753D35-652A-4D41-934E-A308D1798151}"/>
              </a:ext>
            </a:extLst>
          </p:cNvPr>
          <p:cNvSpPr>
            <a:spLocks noGrp="1"/>
          </p:cNvSpPr>
          <p:nvPr>
            <p:ph type="body" sz="quarter" idx="19"/>
          </p:nvPr>
        </p:nvSpPr>
        <p:spPr>
          <a:xfrm>
            <a:off x="571500" y="1997092"/>
            <a:ext cx="11049000" cy="3967145"/>
          </a:xfrm>
          <a:prstGeom prst="rect">
            <a:avLst/>
          </a:prstGeom>
        </p:spPr>
        <p:txBody>
          <a:bodyPr lIns="0"/>
          <a:lstStyle>
            <a:lvl1pPr>
              <a:lnSpc>
                <a:spcPct val="100000"/>
              </a:lnSpc>
              <a:spcAft>
                <a:spcPts val="600"/>
              </a:spcAft>
              <a:defRPr sz="1800" b="0" i="0">
                <a:solidFill>
                  <a:schemeClr val="tx2">
                    <a:lumMod val="50000"/>
                  </a:schemeClr>
                </a:solidFill>
                <a:latin typeface="Montserrat" pitchFamily="2" charset="77"/>
              </a:defRPr>
            </a:lvl1pPr>
            <a:lvl2pPr>
              <a:lnSpc>
                <a:spcPct val="100000"/>
              </a:lnSpc>
              <a:spcAft>
                <a:spcPts val="600"/>
              </a:spcAft>
              <a:defRPr sz="1800" b="0" i="0">
                <a:solidFill>
                  <a:schemeClr val="tx2">
                    <a:lumMod val="50000"/>
                  </a:schemeClr>
                </a:solidFill>
                <a:latin typeface="Montserrat" pitchFamily="2" charset="77"/>
              </a:defRPr>
            </a:lvl2pPr>
            <a:lvl3pPr>
              <a:lnSpc>
                <a:spcPct val="100000"/>
              </a:lnSpc>
              <a:spcAft>
                <a:spcPts val="600"/>
              </a:spcAft>
              <a:defRPr sz="1800" b="0" i="0">
                <a:solidFill>
                  <a:schemeClr val="tx2">
                    <a:lumMod val="50000"/>
                  </a:schemeClr>
                </a:solidFill>
                <a:latin typeface="Montserrat" pitchFamily="2" charset="77"/>
              </a:defRPr>
            </a:lvl3pPr>
            <a:lvl4pPr>
              <a:lnSpc>
                <a:spcPct val="100000"/>
              </a:lnSpc>
              <a:spcAft>
                <a:spcPts val="600"/>
              </a:spcAft>
              <a:defRPr sz="1800" b="0" i="0">
                <a:solidFill>
                  <a:schemeClr val="tx2">
                    <a:lumMod val="50000"/>
                  </a:schemeClr>
                </a:solidFill>
                <a:latin typeface="Montserrat" pitchFamily="2" charset="77"/>
              </a:defRPr>
            </a:lvl4pPr>
            <a:lvl5pPr>
              <a:lnSpc>
                <a:spcPct val="100000"/>
              </a:lnSpc>
              <a:spcAft>
                <a:spcPts val="600"/>
              </a:spcAft>
              <a:defRPr sz="1800" b="0" i="0">
                <a:solidFill>
                  <a:schemeClr val="tx2">
                    <a:lumMod val="50000"/>
                  </a:schemeClr>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4">
            <a:extLst>
              <a:ext uri="{FF2B5EF4-FFF2-40B4-BE49-F238E27FC236}">
                <a16:creationId xmlns:a16="http://schemas.microsoft.com/office/drawing/2014/main" id="{2BA706BA-36AD-8D41-CFE1-D3BF94D240FC}"/>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3" name="Content Placeholder 7">
            <a:extLst>
              <a:ext uri="{FF2B5EF4-FFF2-40B4-BE49-F238E27FC236}">
                <a16:creationId xmlns:a16="http://schemas.microsoft.com/office/drawing/2014/main" id="{C17AA4CA-7163-9C7E-74CD-F6F4B89D5723}"/>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760269FB-3DCB-494A-DDF1-2253B8890C1A}"/>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3173730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userDrawn="1">
          <p15:clr>
            <a:srgbClr val="FBAE40"/>
          </p15:clr>
        </p15:guide>
        <p15:guide id="3" pos="7320" userDrawn="1">
          <p15:clr>
            <a:srgbClr val="FBAE40"/>
          </p15:clr>
        </p15:guide>
        <p15:guide id="4" orient="horz" pos="86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4 - Left aligned w/ 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1442146"/>
            <a:ext cx="11049000" cy="4623544"/>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4" name="Title 4">
            <a:extLst>
              <a:ext uri="{FF2B5EF4-FFF2-40B4-BE49-F238E27FC236}">
                <a16:creationId xmlns:a16="http://schemas.microsoft.com/office/drawing/2014/main" id="{48E44342-9995-768F-B42E-8B05005D4C54}"/>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7" name="Content Placeholder 7">
            <a:extLst>
              <a:ext uri="{FF2B5EF4-FFF2-40B4-BE49-F238E27FC236}">
                <a16:creationId xmlns:a16="http://schemas.microsoft.com/office/drawing/2014/main" id="{D9D73177-EB02-5211-E790-703DEB4838EC}"/>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5" name="Text Placeholder 8">
            <a:extLst>
              <a:ext uri="{FF2B5EF4-FFF2-40B4-BE49-F238E27FC236}">
                <a16:creationId xmlns:a16="http://schemas.microsoft.com/office/drawing/2014/main" id="{7F5E33D0-1236-96AC-88F7-E85FB3E23BEE}"/>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15099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5 - Left aligned, Subhead w/ 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2194560"/>
            <a:ext cx="11049000" cy="3871130"/>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8" name="Title 4">
            <a:extLst>
              <a:ext uri="{FF2B5EF4-FFF2-40B4-BE49-F238E27FC236}">
                <a16:creationId xmlns:a16="http://schemas.microsoft.com/office/drawing/2014/main" id="{7820F90F-F142-9B77-5CF3-2E880148FFB8}"/>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50C3D"/>
                </a:solidFill>
                <a:latin typeface="Montserrat SemiBold" pitchFamily="2" charset="77"/>
              </a:defRPr>
            </a:lvl1pPr>
          </a:lstStyle>
          <a:p>
            <a:r>
              <a:rPr lang="en-US"/>
              <a:t>Click to edit headline content.</a:t>
            </a:r>
          </a:p>
        </p:txBody>
      </p:sp>
      <p:sp>
        <p:nvSpPr>
          <p:cNvPr id="14" name="Text Placeholder 15">
            <a:extLst>
              <a:ext uri="{FF2B5EF4-FFF2-40B4-BE49-F238E27FC236}">
                <a16:creationId xmlns:a16="http://schemas.microsoft.com/office/drawing/2014/main" id="{8F6AA6A2-5387-1807-3343-85AB5CA47C0C}"/>
              </a:ext>
            </a:extLst>
          </p:cNvPr>
          <p:cNvSpPr>
            <a:spLocks noGrp="1"/>
          </p:cNvSpPr>
          <p:nvPr>
            <p:ph type="body" sz="quarter" idx="18" hasCustomPrompt="1"/>
          </p:nvPr>
        </p:nvSpPr>
        <p:spPr>
          <a:xfrm>
            <a:off x="571500" y="1464324"/>
            <a:ext cx="11049000" cy="385991"/>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4" name="Content Placeholder 7">
            <a:extLst>
              <a:ext uri="{FF2B5EF4-FFF2-40B4-BE49-F238E27FC236}">
                <a16:creationId xmlns:a16="http://schemas.microsoft.com/office/drawing/2014/main" id="{9982AF5E-28D9-EEDC-0C56-8857AEBECDA5}"/>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A57B47C5-0E58-8632-067B-03C7FC207E5C}"/>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4177687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6 - Left aligned, 2 line Headline w/ Table">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F542E76C-4636-6940-8176-145B6785004E}"/>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 for a</a:t>
            </a:r>
            <a:br>
              <a:rPr lang="en-US"/>
            </a:br>
            <a:r>
              <a:rPr lang="en-US"/>
              <a:t>double stacked headline.</a:t>
            </a:r>
          </a:p>
        </p:txBody>
      </p:sp>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2108499"/>
            <a:ext cx="11049000" cy="3920007"/>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7" name="Content Placeholder 7">
            <a:extLst>
              <a:ext uri="{FF2B5EF4-FFF2-40B4-BE49-F238E27FC236}">
                <a16:creationId xmlns:a16="http://schemas.microsoft.com/office/drawing/2014/main" id="{7690BF19-F153-4B11-4353-924D43B53753}"/>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64EA40DA-83B4-738E-4001-574A92276614}"/>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7109178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7 - Centered, 3 Column">
    <p:spTree>
      <p:nvGrpSpPr>
        <p:cNvPr id="1" name=""/>
        <p:cNvGrpSpPr/>
        <p:nvPr/>
      </p:nvGrpSpPr>
      <p:grpSpPr>
        <a:xfrm>
          <a:off x="0" y="0"/>
          <a:ext cx="0" cy="0"/>
          <a:chOff x="0" y="0"/>
          <a:chExt cx="0" cy="0"/>
        </a:xfrm>
      </p:grpSpPr>
      <p:sp>
        <p:nvSpPr>
          <p:cNvPr id="19" name="Text Placeholder 15">
            <a:extLst>
              <a:ext uri="{FF2B5EF4-FFF2-40B4-BE49-F238E27FC236}">
                <a16:creationId xmlns:a16="http://schemas.microsoft.com/office/drawing/2014/main" id="{783B0B97-260C-014A-A7D4-6773B2405B69}"/>
              </a:ext>
            </a:extLst>
          </p:cNvPr>
          <p:cNvSpPr>
            <a:spLocks noGrp="1"/>
          </p:cNvSpPr>
          <p:nvPr>
            <p:ph type="body" sz="quarter" idx="25" hasCustomPrompt="1"/>
          </p:nvPr>
        </p:nvSpPr>
        <p:spPr>
          <a:xfrm>
            <a:off x="8627236" y="1987226"/>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18" name="Text Placeholder 15">
            <a:extLst>
              <a:ext uri="{FF2B5EF4-FFF2-40B4-BE49-F238E27FC236}">
                <a16:creationId xmlns:a16="http://schemas.microsoft.com/office/drawing/2014/main" id="{ADFB8F97-D942-C30F-7174-CC36E0F47F2B}"/>
              </a:ext>
            </a:extLst>
          </p:cNvPr>
          <p:cNvSpPr>
            <a:spLocks noGrp="1"/>
          </p:cNvSpPr>
          <p:nvPr>
            <p:ph type="body" sz="quarter" idx="24" hasCustomPrompt="1"/>
          </p:nvPr>
        </p:nvSpPr>
        <p:spPr>
          <a:xfrm>
            <a:off x="4604811" y="1966315"/>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3" name="Title 4">
            <a:extLst>
              <a:ext uri="{FF2B5EF4-FFF2-40B4-BE49-F238E27FC236}">
                <a16:creationId xmlns:a16="http://schemas.microsoft.com/office/drawing/2014/main" id="{A1CEF6CF-E1FF-7C3E-DB96-BA83EFA24401}"/>
              </a:ext>
            </a:extLst>
          </p:cNvPr>
          <p:cNvSpPr>
            <a:spLocks noGrp="1"/>
          </p:cNvSpPr>
          <p:nvPr>
            <p:ph type="title" hasCustomPrompt="1"/>
          </p:nvPr>
        </p:nvSpPr>
        <p:spPr>
          <a:xfrm>
            <a:off x="571500" y="798765"/>
            <a:ext cx="11049000" cy="523220"/>
          </a:xfrm>
          <a:prstGeom prst="rect">
            <a:avLst/>
          </a:prstGeom>
        </p:spPr>
        <p:txBody>
          <a:bodyPr wrap="square" lIns="0" tIns="0" rIns="0" bIns="0">
            <a:spAutoFit/>
          </a:bodyPr>
          <a:lstStyle>
            <a:lvl1pPr algn="ctr">
              <a:lnSpc>
                <a:spcPct val="100000"/>
              </a:lnSpc>
              <a:defRPr sz="3400" b="1" i="0" baseline="0">
                <a:solidFill>
                  <a:srgbClr val="C40D3D"/>
                </a:solidFill>
                <a:latin typeface="Montserrat SemiBold" pitchFamily="2" charset="77"/>
              </a:defRPr>
            </a:lvl1pPr>
          </a:lstStyle>
          <a:p>
            <a:r>
              <a:rPr lang="en-US"/>
              <a:t>Click to edit headline content.</a:t>
            </a:r>
          </a:p>
        </p:txBody>
      </p:sp>
      <p:sp>
        <p:nvSpPr>
          <p:cNvPr id="5" name="Text Placeholder 15">
            <a:extLst>
              <a:ext uri="{FF2B5EF4-FFF2-40B4-BE49-F238E27FC236}">
                <a16:creationId xmlns:a16="http://schemas.microsoft.com/office/drawing/2014/main" id="{F8E316FB-3317-FDA8-B7DB-F309C3546C05}"/>
              </a:ext>
            </a:extLst>
          </p:cNvPr>
          <p:cNvSpPr>
            <a:spLocks noGrp="1"/>
          </p:cNvSpPr>
          <p:nvPr>
            <p:ph type="body" sz="quarter" idx="22" hasCustomPrompt="1"/>
          </p:nvPr>
        </p:nvSpPr>
        <p:spPr>
          <a:xfrm>
            <a:off x="571500" y="1464324"/>
            <a:ext cx="11049000" cy="478161"/>
          </a:xfrm>
          <a:prstGeom prst="rect">
            <a:avLst/>
          </a:prstGeom>
        </p:spPr>
        <p:txBody>
          <a:bodyPr wrap="square" lIns="0" tIns="0" rIns="0">
            <a:noAutofit/>
          </a:bodyPr>
          <a:lstStyle>
            <a:lvl1pPr marL="0" indent="0" algn="ctr">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13" name="Text Placeholder 15">
            <a:extLst>
              <a:ext uri="{FF2B5EF4-FFF2-40B4-BE49-F238E27FC236}">
                <a16:creationId xmlns:a16="http://schemas.microsoft.com/office/drawing/2014/main" id="{D8B03120-4E1D-9042-BF4D-056134B06A2A}"/>
              </a:ext>
            </a:extLst>
          </p:cNvPr>
          <p:cNvSpPr>
            <a:spLocks noGrp="1"/>
          </p:cNvSpPr>
          <p:nvPr>
            <p:ph type="body" sz="quarter" idx="18" hasCustomPrompt="1"/>
          </p:nvPr>
        </p:nvSpPr>
        <p:spPr>
          <a:xfrm>
            <a:off x="668203" y="1975865"/>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668203"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10" name="Text Placeholder 15">
            <a:extLst>
              <a:ext uri="{FF2B5EF4-FFF2-40B4-BE49-F238E27FC236}">
                <a16:creationId xmlns:a16="http://schemas.microsoft.com/office/drawing/2014/main" id="{252DF295-ADA6-9442-90D0-B375FE9162FF}"/>
              </a:ext>
            </a:extLst>
          </p:cNvPr>
          <p:cNvSpPr>
            <a:spLocks noGrp="1"/>
          </p:cNvSpPr>
          <p:nvPr>
            <p:ph type="body" sz="quarter" idx="16" hasCustomPrompt="1"/>
          </p:nvPr>
        </p:nvSpPr>
        <p:spPr>
          <a:xfrm>
            <a:off x="4604811"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Montserrat" pitchFamily="2" charset="77"/>
                <a:cs typeface="Montserrat"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12" name="Text Placeholder 15">
            <a:extLst>
              <a:ext uri="{FF2B5EF4-FFF2-40B4-BE49-F238E27FC236}">
                <a16:creationId xmlns:a16="http://schemas.microsoft.com/office/drawing/2014/main" id="{85CC9BB0-8C60-2246-B97F-A82FCFE01838}"/>
              </a:ext>
            </a:extLst>
          </p:cNvPr>
          <p:cNvSpPr>
            <a:spLocks noGrp="1"/>
          </p:cNvSpPr>
          <p:nvPr>
            <p:ph type="body" sz="quarter" idx="17" hasCustomPrompt="1"/>
          </p:nvPr>
        </p:nvSpPr>
        <p:spPr>
          <a:xfrm>
            <a:off x="8638123"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Montserrat" pitchFamily="2" charset="77"/>
                <a:cs typeface="Montserrat"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7" name="Content Placeholder 7">
            <a:extLst>
              <a:ext uri="{FF2B5EF4-FFF2-40B4-BE49-F238E27FC236}">
                <a16:creationId xmlns:a16="http://schemas.microsoft.com/office/drawing/2014/main" id="{8400E334-F512-7904-86C7-3B9605C6BA0F}"/>
              </a:ext>
            </a:extLst>
          </p:cNvPr>
          <p:cNvSpPr>
            <a:spLocks noGrp="1"/>
          </p:cNvSpPr>
          <p:nvPr>
            <p:ph sz="quarter" idx="26"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CE97217E-64A1-39E9-D3E7-08D4722F8C2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23963282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8 - Left Image w/ Text">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BE8A25F-3134-1745-A0E3-2A8A354DC207}"/>
              </a:ext>
            </a:extLst>
          </p:cNvPr>
          <p:cNvSpPr>
            <a:spLocks noGrp="1"/>
          </p:cNvSpPr>
          <p:nvPr>
            <p:ph type="pic" sz="quarter" idx="15" hasCustomPrompt="1"/>
          </p:nvPr>
        </p:nvSpPr>
        <p:spPr>
          <a:xfrm>
            <a:off x="690770" y="2321649"/>
            <a:ext cx="3841061" cy="3837839"/>
          </a:xfrm>
          <a:prstGeom prst="ellipse">
            <a:avLst/>
          </a:prstGeom>
        </p:spPr>
        <p:txBody>
          <a:bodyPr/>
          <a:lstStyle>
            <a:lvl1pPr marL="0" indent="0" algn="ctr">
              <a:buNone/>
              <a:defRPr sz="2000" b="0" i="0">
                <a:solidFill>
                  <a:srgbClr val="C50C3D"/>
                </a:solidFill>
                <a:latin typeface="Montserrat" pitchFamily="2" charset="77"/>
              </a:defRPr>
            </a:lvl1pPr>
          </a:lstStyle>
          <a:p>
            <a:r>
              <a:rPr lang="en-US"/>
              <a:t>Click to add image</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4985468" y="2552383"/>
            <a:ext cx="6635032" cy="3607105"/>
          </a:xfrm>
          <a:prstGeom prst="rect">
            <a:avLst/>
          </a:prstGeom>
        </p:spPr>
        <p:txBody>
          <a:bodyPr wrap="square" lIns="0" tIns="0" rIns="0">
            <a:noAutofit/>
          </a:bodyPr>
          <a:lstStyle>
            <a:lvl1pPr marL="0" indent="0" algn="l">
              <a:lnSpc>
                <a:spcPct val="100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right click + paste as text. </a:t>
            </a:r>
          </a:p>
        </p:txBody>
      </p:sp>
      <p:sp>
        <p:nvSpPr>
          <p:cNvPr id="7" name="Title 4">
            <a:extLst>
              <a:ext uri="{FF2B5EF4-FFF2-40B4-BE49-F238E27FC236}">
                <a16:creationId xmlns:a16="http://schemas.microsoft.com/office/drawing/2014/main" id="{AE545C8D-5D34-A0D0-EB84-5B3F35396BC1}"/>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 for a double stacked left aligned headline.</a:t>
            </a:r>
          </a:p>
        </p:txBody>
      </p:sp>
      <p:sp>
        <p:nvSpPr>
          <p:cNvPr id="2" name="Text Placeholder 8">
            <a:extLst>
              <a:ext uri="{FF2B5EF4-FFF2-40B4-BE49-F238E27FC236}">
                <a16:creationId xmlns:a16="http://schemas.microsoft.com/office/drawing/2014/main" id="{74B19EA0-5965-7D3F-ABF1-58E7CA0D07BA}"/>
              </a:ext>
            </a:extLst>
          </p:cNvPr>
          <p:cNvSpPr>
            <a:spLocks noGrp="1"/>
          </p:cNvSpPr>
          <p:nvPr>
            <p:ph type="body" sz="quarter" idx="16"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4055382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9 - Right image w/ Tex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571500" y="2385392"/>
            <a:ext cx="6255011" cy="3805955"/>
          </a:xfrm>
          <a:prstGeom prst="rect">
            <a:avLst/>
          </a:prstGeom>
        </p:spPr>
        <p:txBody>
          <a:bodyPr wrap="square" lIns="0" tIns="0" rIns="0">
            <a:noAutofit/>
          </a:bodyPr>
          <a:lstStyle>
            <a:lvl1pPr marL="0" indent="0" algn="l">
              <a:lnSpc>
                <a:spcPct val="100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right click + paste as text. </a:t>
            </a:r>
          </a:p>
        </p:txBody>
      </p:sp>
      <p:sp>
        <p:nvSpPr>
          <p:cNvPr id="12" name="Picture Placeholder 7">
            <a:extLst>
              <a:ext uri="{FF2B5EF4-FFF2-40B4-BE49-F238E27FC236}">
                <a16:creationId xmlns:a16="http://schemas.microsoft.com/office/drawing/2014/main" id="{B008070D-1EC9-A247-A360-8AC750B508F5}"/>
              </a:ext>
            </a:extLst>
          </p:cNvPr>
          <p:cNvSpPr>
            <a:spLocks noGrp="1"/>
          </p:cNvSpPr>
          <p:nvPr>
            <p:ph type="pic" sz="quarter" idx="15" hasCustomPrompt="1"/>
          </p:nvPr>
        </p:nvSpPr>
        <p:spPr>
          <a:xfrm>
            <a:off x="7413678" y="2353508"/>
            <a:ext cx="3841061" cy="3837839"/>
          </a:xfrm>
          <a:prstGeom prst="ellipse">
            <a:avLst/>
          </a:prstGeom>
        </p:spPr>
        <p:txBody>
          <a:bodyPr/>
          <a:lstStyle>
            <a:lvl1pPr marL="0" indent="0" algn="ctr">
              <a:buNone/>
              <a:defRPr sz="2000" b="0" i="0">
                <a:solidFill>
                  <a:srgbClr val="C50C3D"/>
                </a:solidFill>
                <a:latin typeface="Montserrat" pitchFamily="2" charset="77"/>
              </a:defRPr>
            </a:lvl1pPr>
          </a:lstStyle>
          <a:p>
            <a:r>
              <a:rPr lang="en-US"/>
              <a:t>Click to add image</a:t>
            </a:r>
          </a:p>
        </p:txBody>
      </p:sp>
      <p:sp>
        <p:nvSpPr>
          <p:cNvPr id="7" name="Title 4">
            <a:extLst>
              <a:ext uri="{FF2B5EF4-FFF2-40B4-BE49-F238E27FC236}">
                <a16:creationId xmlns:a16="http://schemas.microsoft.com/office/drawing/2014/main" id="{BDE434AE-4894-539F-6835-41DAAB7A03F3}"/>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50C3D"/>
                </a:solidFill>
                <a:latin typeface="Montserrat SemiBold" pitchFamily="2" charset="77"/>
              </a:defRPr>
            </a:lvl1pPr>
          </a:lstStyle>
          <a:p>
            <a:r>
              <a:rPr lang="en-US"/>
              <a:t>Click to edit headline content for a double stacked left aligned headline.</a:t>
            </a:r>
          </a:p>
        </p:txBody>
      </p:sp>
      <p:sp>
        <p:nvSpPr>
          <p:cNvPr id="2" name="Text Placeholder 8">
            <a:extLst>
              <a:ext uri="{FF2B5EF4-FFF2-40B4-BE49-F238E27FC236}">
                <a16:creationId xmlns:a16="http://schemas.microsoft.com/office/drawing/2014/main" id="{CF75F868-0D17-0BE0-DE34-D338318D83B4}"/>
              </a:ext>
            </a:extLst>
          </p:cNvPr>
          <p:cNvSpPr>
            <a:spLocks noGrp="1"/>
          </p:cNvSpPr>
          <p:nvPr>
            <p:ph type="body" sz="quarter" idx="16"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6911441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10 - 2 column, Percent call 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75E1CB21-4F6F-2B1F-0B81-046C81EA6F25}"/>
              </a:ext>
            </a:extLst>
          </p:cNvPr>
          <p:cNvSpPr>
            <a:spLocks noGrp="1"/>
          </p:cNvSpPr>
          <p:nvPr>
            <p:ph type="body" sz="quarter" idx="21" hasCustomPrompt="1"/>
          </p:nvPr>
        </p:nvSpPr>
        <p:spPr>
          <a:xfrm>
            <a:off x="6549106" y="2700144"/>
            <a:ext cx="4227211" cy="801215"/>
          </a:xfrm>
          <a:prstGeom prst="rect">
            <a:avLst/>
          </a:prstGeom>
        </p:spPr>
        <p:txBody>
          <a:bodyPr/>
          <a:lstStyle>
            <a:lvl1pPr marL="0" indent="0" algn="ctr">
              <a:buFontTx/>
              <a:buNone/>
              <a:defRPr sz="4800" b="1" i="0">
                <a:solidFill>
                  <a:srgbClr val="C50C3D"/>
                </a:solidFill>
                <a:latin typeface="Montserrat SemiBold" pitchFamily="2" charset="77"/>
              </a:defRPr>
            </a:lvl1pPr>
          </a:lstStyle>
          <a:p>
            <a:pPr lvl="0"/>
            <a:r>
              <a:rPr lang="en-US"/>
              <a:t>14,000</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902473"/>
            <a:ext cx="11049000" cy="430887"/>
          </a:xfrm>
          <a:prstGeom prst="rect">
            <a:avLst/>
          </a:prstGeom>
        </p:spPr>
        <p:txBody>
          <a:bodyPr wrap="square" lIns="0" tIns="0" rIns="0" bIns="0">
            <a:spAutoFit/>
          </a:bodyPr>
          <a:lstStyle>
            <a:lvl1pPr algn="ctr">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571500" y="1505112"/>
            <a:ext cx="11049000" cy="744367"/>
          </a:xfrm>
          <a:prstGeom prst="rect">
            <a:avLst/>
          </a:prstGeom>
        </p:spPr>
        <p:txBody>
          <a:bodyPr wrap="square" lIns="0" tIns="0" rIns="0">
            <a:noAutofit/>
          </a:bodyPr>
          <a:lstStyle>
            <a:lvl1pPr marL="0" indent="0" algn="ctr">
              <a:lnSpc>
                <a:spcPct val="100000"/>
              </a:lnSpc>
              <a:spcBef>
                <a:spcPts val="600"/>
              </a:spcBef>
              <a:spcAft>
                <a:spcPts val="1200"/>
              </a:spcAft>
              <a:buFont typeface="Arial" panose="020B0604020202020204" pitchFamily="34" charset="0"/>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pPr lvl="0"/>
            <a:r>
              <a:rPr lang="en-US"/>
              <a:t>Click to edit subhead content. The subhead is useful when there is a subtopic needed to be placed before body content or bullets.</a:t>
            </a:r>
          </a:p>
        </p:txBody>
      </p:sp>
      <p:sp>
        <p:nvSpPr>
          <p:cNvPr id="4" name="Text Placeholder 3">
            <a:extLst>
              <a:ext uri="{FF2B5EF4-FFF2-40B4-BE49-F238E27FC236}">
                <a16:creationId xmlns:a16="http://schemas.microsoft.com/office/drawing/2014/main" id="{72990BBC-BC35-7A4C-9B76-5F36169954E3}"/>
              </a:ext>
            </a:extLst>
          </p:cNvPr>
          <p:cNvSpPr>
            <a:spLocks noGrp="1"/>
          </p:cNvSpPr>
          <p:nvPr>
            <p:ph type="body" sz="quarter" idx="19" hasCustomPrompt="1"/>
          </p:nvPr>
        </p:nvSpPr>
        <p:spPr>
          <a:xfrm>
            <a:off x="941794" y="2692190"/>
            <a:ext cx="4227211" cy="801215"/>
          </a:xfrm>
          <a:prstGeom prst="rect">
            <a:avLst/>
          </a:prstGeom>
        </p:spPr>
        <p:txBody>
          <a:bodyPr/>
          <a:lstStyle>
            <a:lvl1pPr marL="0" indent="0" algn="ctr">
              <a:buFontTx/>
              <a:buNone/>
              <a:defRPr sz="4800" b="1" i="0">
                <a:solidFill>
                  <a:srgbClr val="C50C3D"/>
                </a:solidFill>
                <a:latin typeface="Montserrat SemiBold" pitchFamily="2" charset="77"/>
              </a:defRPr>
            </a:lvl1pPr>
          </a:lstStyle>
          <a:p>
            <a:pPr lvl="0"/>
            <a:r>
              <a:rPr lang="en-US"/>
              <a:t>22%</a:t>
            </a:r>
          </a:p>
        </p:txBody>
      </p:sp>
      <p:sp>
        <p:nvSpPr>
          <p:cNvPr id="10" name="Text Placeholder 15">
            <a:extLst>
              <a:ext uri="{FF2B5EF4-FFF2-40B4-BE49-F238E27FC236}">
                <a16:creationId xmlns:a16="http://schemas.microsoft.com/office/drawing/2014/main" id="{57E7B163-3954-A248-8540-EC71193B9AA0}"/>
              </a:ext>
            </a:extLst>
          </p:cNvPr>
          <p:cNvSpPr>
            <a:spLocks noGrp="1"/>
          </p:cNvSpPr>
          <p:nvPr>
            <p:ph type="body" sz="quarter" idx="17" hasCustomPrompt="1"/>
          </p:nvPr>
        </p:nvSpPr>
        <p:spPr>
          <a:xfrm>
            <a:off x="941794" y="3665157"/>
            <a:ext cx="4227211" cy="2183979"/>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8" name="Text Placeholder 15">
            <a:extLst>
              <a:ext uri="{FF2B5EF4-FFF2-40B4-BE49-F238E27FC236}">
                <a16:creationId xmlns:a16="http://schemas.microsoft.com/office/drawing/2014/main" id="{0D7B610F-5AB6-3147-BA7A-943AB15559FC}"/>
              </a:ext>
            </a:extLst>
          </p:cNvPr>
          <p:cNvSpPr>
            <a:spLocks noGrp="1"/>
          </p:cNvSpPr>
          <p:nvPr>
            <p:ph type="body" sz="quarter" idx="18" hasCustomPrompt="1"/>
          </p:nvPr>
        </p:nvSpPr>
        <p:spPr>
          <a:xfrm>
            <a:off x="6564221" y="3665157"/>
            <a:ext cx="4227211" cy="2183979"/>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3" name="Content Placeholder 7">
            <a:extLst>
              <a:ext uri="{FF2B5EF4-FFF2-40B4-BE49-F238E27FC236}">
                <a16:creationId xmlns:a16="http://schemas.microsoft.com/office/drawing/2014/main" id="{72AC63A4-B396-1D72-3323-38625EEF1B4C}"/>
              </a:ext>
            </a:extLst>
          </p:cNvPr>
          <p:cNvSpPr>
            <a:spLocks noGrp="1"/>
          </p:cNvSpPr>
          <p:nvPr>
            <p:ph sz="quarter" idx="22"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57DDB7D1-79EE-9FB0-6E3E-65643F1DCF90}"/>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2529731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11 - Laptop Mock Up">
    <p:spTree>
      <p:nvGrpSpPr>
        <p:cNvPr id="1" name=""/>
        <p:cNvGrpSpPr/>
        <p:nvPr/>
      </p:nvGrpSpPr>
      <p:grpSpPr>
        <a:xfrm>
          <a:off x="0" y="0"/>
          <a:ext cx="0" cy="0"/>
          <a:chOff x="0" y="0"/>
          <a:chExt cx="0" cy="0"/>
        </a:xfrm>
      </p:grpSpPr>
      <p:pic>
        <p:nvPicPr>
          <p:cNvPr id="8" name="Picture 7" descr="Computer with screen image">
            <a:extLst>
              <a:ext uri="{FF2B5EF4-FFF2-40B4-BE49-F238E27FC236}">
                <a16:creationId xmlns:a16="http://schemas.microsoft.com/office/drawing/2014/main" id="{EE361874-5C7D-8046-B5E9-013E90BB4E2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8880" b="9420"/>
          <a:stretch/>
        </p:blipFill>
        <p:spPr>
          <a:xfrm>
            <a:off x="293252" y="1276711"/>
            <a:ext cx="7708555" cy="4897958"/>
          </a:xfrm>
          <a:prstGeom prst="rect">
            <a:avLst/>
          </a:prstGeom>
        </p:spPr>
      </p:pic>
      <p:sp>
        <p:nvSpPr>
          <p:cNvPr id="4" name="Picture Placeholder 3">
            <a:extLst>
              <a:ext uri="{FF2B5EF4-FFF2-40B4-BE49-F238E27FC236}">
                <a16:creationId xmlns:a16="http://schemas.microsoft.com/office/drawing/2014/main" id="{2E1AE5AB-0466-934B-B4FF-2B7ED16B0081}"/>
              </a:ext>
            </a:extLst>
          </p:cNvPr>
          <p:cNvSpPr>
            <a:spLocks noGrp="1"/>
          </p:cNvSpPr>
          <p:nvPr>
            <p:ph type="pic" sz="quarter" idx="18"/>
          </p:nvPr>
        </p:nvSpPr>
        <p:spPr>
          <a:xfrm>
            <a:off x="132567" y="2058117"/>
            <a:ext cx="5719763" cy="3544888"/>
          </a:xfrm>
          <a:prstGeom prst="rect">
            <a:avLst/>
          </a:prstGeom>
        </p:spPr>
        <p:txBody>
          <a:bodyPr/>
          <a:lstStyle>
            <a:lvl1pPr marL="0" indent="0" algn="ctr">
              <a:buNone/>
              <a:defRPr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sp>
        <p:nvSpPr>
          <p:cNvPr id="10" name="Text Placeholder 15">
            <a:extLst>
              <a:ext uri="{FF2B5EF4-FFF2-40B4-BE49-F238E27FC236}">
                <a16:creationId xmlns:a16="http://schemas.microsoft.com/office/drawing/2014/main" id="{57E7B163-3954-A248-8540-EC71193B9AA0}"/>
              </a:ext>
            </a:extLst>
          </p:cNvPr>
          <p:cNvSpPr>
            <a:spLocks noGrp="1"/>
          </p:cNvSpPr>
          <p:nvPr>
            <p:ph type="body" sz="quarter" idx="17" hasCustomPrompt="1"/>
          </p:nvPr>
        </p:nvSpPr>
        <p:spPr>
          <a:xfrm>
            <a:off x="6664518" y="1935265"/>
            <a:ext cx="4607747" cy="3665877"/>
          </a:xfrm>
          <a:prstGeom prst="rect">
            <a:avLst/>
          </a:prstGeom>
        </p:spPr>
        <p:txBody>
          <a:bodyPr wrap="square" lIns="0" tIns="0" rIns="0">
            <a:noAutofit/>
          </a:bodyPr>
          <a:lstStyle>
            <a:lvl1pPr marL="0" indent="0" algn="l">
              <a:lnSpc>
                <a:spcPct val="114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1.15 (multiple) line spacing, with 6 point spacing before and 12 point spacing after. In between paragraphs, please do not use double return or extra soft returns. </a:t>
            </a:r>
          </a:p>
        </p:txBody>
      </p:sp>
      <p:sp>
        <p:nvSpPr>
          <p:cNvPr id="9" name="Title 4">
            <a:extLst>
              <a:ext uri="{FF2B5EF4-FFF2-40B4-BE49-F238E27FC236}">
                <a16:creationId xmlns:a16="http://schemas.microsoft.com/office/drawing/2014/main" id="{794BFD4D-ED03-0BA5-72B9-9A18140370C8}"/>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3" name="Text Placeholder 8">
            <a:extLst>
              <a:ext uri="{FF2B5EF4-FFF2-40B4-BE49-F238E27FC236}">
                <a16:creationId xmlns:a16="http://schemas.microsoft.com/office/drawing/2014/main" id="{1798E553-A5BB-DE18-BB5F-0760CE18E1AF}"/>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pic>
        <p:nvPicPr>
          <p:cNvPr id="5" name="Picture 4" descr="A black background with red text&#10;&#10;Description automatically generated">
            <a:extLst>
              <a:ext uri="{FF2B5EF4-FFF2-40B4-BE49-F238E27FC236}">
                <a16:creationId xmlns:a16="http://schemas.microsoft.com/office/drawing/2014/main" id="{3984FC81-652D-9E15-4384-908EC066A9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spTree>
    <p:extLst>
      <p:ext uri="{BB962C8B-B14F-4D97-AF65-F5344CB8AC3E}">
        <p14:creationId xmlns:p14="http://schemas.microsoft.com/office/powerpoint/2010/main" val="4217374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12 - Mobile Mock Up">
    <p:spTree>
      <p:nvGrpSpPr>
        <p:cNvPr id="1" name=""/>
        <p:cNvGrpSpPr/>
        <p:nvPr/>
      </p:nvGrpSpPr>
      <p:grpSpPr>
        <a:xfrm>
          <a:off x="0" y="0"/>
          <a:ext cx="0" cy="0"/>
          <a:chOff x="0" y="0"/>
          <a:chExt cx="0" cy="0"/>
        </a:xfrm>
      </p:grpSpPr>
      <p:pic>
        <p:nvPicPr>
          <p:cNvPr id="7" name="Content Placeholder 2">
            <a:extLst>
              <a:ext uri="{FF2B5EF4-FFF2-40B4-BE49-F238E27FC236}">
                <a16:creationId xmlns:a16="http://schemas.microsoft.com/office/drawing/2014/main" id="{B11D4EAE-70ED-D90A-3E94-CE40B538002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63" t="4608" r="12641" b="4782"/>
          <a:stretch/>
        </p:blipFill>
        <p:spPr>
          <a:xfrm>
            <a:off x="453136" y="1396938"/>
            <a:ext cx="2609446" cy="4831141"/>
          </a:xfrm>
          <a:prstGeom prst="rect">
            <a:avLst/>
          </a:prstGeom>
        </p:spPr>
      </p:pic>
      <p:sp>
        <p:nvSpPr>
          <p:cNvPr id="4" name="Picture Placeholder 3">
            <a:extLst>
              <a:ext uri="{FF2B5EF4-FFF2-40B4-BE49-F238E27FC236}">
                <a16:creationId xmlns:a16="http://schemas.microsoft.com/office/drawing/2014/main" id="{2E1AE5AB-0466-934B-B4FF-2B7ED16B0081}"/>
              </a:ext>
            </a:extLst>
          </p:cNvPr>
          <p:cNvSpPr>
            <a:spLocks noGrp="1"/>
          </p:cNvSpPr>
          <p:nvPr>
            <p:ph type="pic" sz="quarter" idx="18"/>
          </p:nvPr>
        </p:nvSpPr>
        <p:spPr>
          <a:xfrm>
            <a:off x="721360" y="2058117"/>
            <a:ext cx="2061197" cy="3543025"/>
          </a:xfrm>
          <a:prstGeom prst="rect">
            <a:avLst/>
          </a:prstGeom>
        </p:spPr>
        <p:txBody>
          <a:bodyPr/>
          <a:lstStyle>
            <a:lvl1pPr marL="0" indent="0" algn="ctr">
              <a:buNone/>
              <a:defRPr sz="1800"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pic>
        <p:nvPicPr>
          <p:cNvPr id="9" name="Content Placeholder 2">
            <a:extLst>
              <a:ext uri="{FF2B5EF4-FFF2-40B4-BE49-F238E27FC236}">
                <a16:creationId xmlns:a16="http://schemas.microsoft.com/office/drawing/2014/main" id="{690A3D79-7280-3B59-EB85-028D8479EAF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63" t="4608" r="12641" b="4782"/>
          <a:stretch/>
        </p:blipFill>
        <p:spPr>
          <a:xfrm>
            <a:off x="3013456" y="1396938"/>
            <a:ext cx="2609446" cy="4831141"/>
          </a:xfrm>
          <a:prstGeom prst="rect">
            <a:avLst/>
          </a:prstGeom>
        </p:spPr>
      </p:pic>
      <p:sp>
        <p:nvSpPr>
          <p:cNvPr id="11" name="Picture Placeholder 3">
            <a:extLst>
              <a:ext uri="{FF2B5EF4-FFF2-40B4-BE49-F238E27FC236}">
                <a16:creationId xmlns:a16="http://schemas.microsoft.com/office/drawing/2014/main" id="{E8C79E7F-DCF7-0CCC-9F41-CEB67FDF46B5}"/>
              </a:ext>
            </a:extLst>
          </p:cNvPr>
          <p:cNvSpPr>
            <a:spLocks noGrp="1"/>
          </p:cNvSpPr>
          <p:nvPr>
            <p:ph type="pic" sz="quarter" idx="19"/>
          </p:nvPr>
        </p:nvSpPr>
        <p:spPr>
          <a:xfrm>
            <a:off x="3291840" y="2058117"/>
            <a:ext cx="2061197" cy="3543025"/>
          </a:xfrm>
          <a:prstGeom prst="rect">
            <a:avLst/>
          </a:prstGeom>
        </p:spPr>
        <p:txBody>
          <a:bodyPr/>
          <a:lstStyle>
            <a:lvl1pPr marL="0" indent="0" algn="ctr">
              <a:buNone/>
              <a:defRPr sz="1800"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sp>
        <p:nvSpPr>
          <p:cNvPr id="8" name="Text Placeholder 15">
            <a:extLst>
              <a:ext uri="{FF2B5EF4-FFF2-40B4-BE49-F238E27FC236}">
                <a16:creationId xmlns:a16="http://schemas.microsoft.com/office/drawing/2014/main" id="{6A93816A-C9E0-AA1C-1F05-B08ED44EF5E0}"/>
              </a:ext>
            </a:extLst>
          </p:cNvPr>
          <p:cNvSpPr>
            <a:spLocks noGrp="1"/>
          </p:cNvSpPr>
          <p:nvPr>
            <p:ph type="body" sz="quarter" idx="17" hasCustomPrompt="1"/>
          </p:nvPr>
        </p:nvSpPr>
        <p:spPr>
          <a:xfrm>
            <a:off x="6096000" y="2058117"/>
            <a:ext cx="4607747" cy="3665877"/>
          </a:xfrm>
          <a:prstGeom prst="rect">
            <a:avLst/>
          </a:prstGeom>
        </p:spPr>
        <p:txBody>
          <a:bodyPr wrap="square" lIns="0" tIns="0" rIns="0">
            <a:noAutofit/>
          </a:bodyPr>
          <a:lstStyle>
            <a:lvl1pPr marL="0" indent="0" algn="l">
              <a:lnSpc>
                <a:spcPct val="114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13" name="Title 4">
            <a:extLst>
              <a:ext uri="{FF2B5EF4-FFF2-40B4-BE49-F238E27FC236}">
                <a16:creationId xmlns:a16="http://schemas.microsoft.com/office/drawing/2014/main" id="{38A66307-6801-9AC9-8D74-D0A65A99FC19}"/>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2" name="Text Placeholder 8">
            <a:extLst>
              <a:ext uri="{FF2B5EF4-FFF2-40B4-BE49-F238E27FC236}">
                <a16:creationId xmlns:a16="http://schemas.microsoft.com/office/drawing/2014/main" id="{0BBB6540-5910-0AD0-70DA-76D1CEC874D4}"/>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42797976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12 - Left Blue Box">
    <p:spTree>
      <p:nvGrpSpPr>
        <p:cNvPr id="1" name=""/>
        <p:cNvGrpSpPr/>
        <p:nvPr/>
      </p:nvGrpSpPr>
      <p:grpSpPr>
        <a:xfrm>
          <a:off x="0" y="0"/>
          <a:ext cx="0" cy="0"/>
          <a:chOff x="0" y="0"/>
          <a:chExt cx="0" cy="0"/>
        </a:xfrm>
      </p:grpSpPr>
      <p:sp>
        <p:nvSpPr>
          <p:cNvPr id="9" name="AutoShape 2">
            <a:extLst>
              <a:ext uri="{FF2B5EF4-FFF2-40B4-BE49-F238E27FC236}">
                <a16:creationId xmlns:a16="http://schemas.microsoft.com/office/drawing/2014/main" id="{2650EEF6-CEF8-9B4D-84A3-848A979CDAF1}"/>
              </a:ext>
              <a:ext uri="{C183D7F6-B498-43B3-948B-1728B52AA6E4}">
                <adec:decorative xmlns:adec="http://schemas.microsoft.com/office/drawing/2017/decorative" val="1"/>
              </a:ext>
            </a:extLst>
          </p:cNvPr>
          <p:cNvSpPr/>
          <p:nvPr userDrawn="1"/>
        </p:nvSpPr>
        <p:spPr>
          <a:xfrm rot="5400000">
            <a:off x="-540871" y="1235140"/>
            <a:ext cx="5717244" cy="4635500"/>
          </a:xfrm>
          <a:prstGeom prst="rect">
            <a:avLst/>
          </a:prstGeom>
          <a:solidFill>
            <a:srgbClr val="C50C3D"/>
          </a:solidFill>
        </p:spPr>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92264" y="1496291"/>
            <a:ext cx="3579214" cy="1723549"/>
          </a:xfrm>
          <a:prstGeom prst="rect">
            <a:avLst/>
          </a:prstGeom>
        </p:spPr>
        <p:txBody>
          <a:bodyPr wrap="square" lIns="0" tIns="0" rIns="0" bIns="0">
            <a:spAutoFit/>
          </a:bodyPr>
          <a:lstStyle>
            <a:lvl1pPr marL="0" marR="0" indent="0" algn="l" defTabSz="609539" rtl="0" eaLnBrk="1" fontAlgn="auto" latinLnBrk="0" hangingPunct="1">
              <a:lnSpc>
                <a:spcPct val="100000"/>
              </a:lnSpc>
              <a:spcBef>
                <a:spcPts val="0"/>
              </a:spcBef>
              <a:spcAft>
                <a:spcPts val="0"/>
              </a:spcAft>
              <a:buClrTx/>
              <a:buSzTx/>
              <a:buFontTx/>
              <a:buNone/>
              <a:tabLst/>
              <a:defRPr sz="2800" b="1" i="0" baseline="0">
                <a:solidFill>
                  <a:schemeClr val="bg1"/>
                </a:solidFill>
                <a:latin typeface="Montserrat" pitchFamily="2" charset="77"/>
              </a:defRPr>
            </a:lvl1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Click to edit and add a statement here.</a:t>
            </a:r>
            <a:br>
              <a:rPr lang="en-US" sz="3600" b="1">
                <a:solidFill>
                  <a:schemeClr val="bg1"/>
                </a:solidFill>
                <a:latin typeface="Lato Black" panose="020F0502020204030203" pitchFamily="34" charset="77"/>
              </a:rPr>
            </a:br>
            <a:endParaRPr lang="en-US"/>
          </a:p>
        </p:txBody>
      </p:sp>
      <p:sp>
        <p:nvSpPr>
          <p:cNvPr id="11" name="Text Placeholder 15">
            <a:extLst>
              <a:ext uri="{FF2B5EF4-FFF2-40B4-BE49-F238E27FC236}">
                <a16:creationId xmlns:a16="http://schemas.microsoft.com/office/drawing/2014/main" id="{23E0B6B2-A5AD-EC4A-A19B-4291DA0EBF35}"/>
              </a:ext>
            </a:extLst>
          </p:cNvPr>
          <p:cNvSpPr>
            <a:spLocks noGrp="1"/>
          </p:cNvSpPr>
          <p:nvPr>
            <p:ph type="body" sz="quarter" idx="18" hasCustomPrompt="1"/>
          </p:nvPr>
        </p:nvSpPr>
        <p:spPr>
          <a:xfrm>
            <a:off x="5013352" y="983147"/>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6" name="Text Placeholder 15">
            <a:extLst>
              <a:ext uri="{FF2B5EF4-FFF2-40B4-BE49-F238E27FC236}">
                <a16:creationId xmlns:a16="http://schemas.microsoft.com/office/drawing/2014/main" id="{C4BEFFD9-231C-B28A-DBBC-AC87B6143DDA}"/>
              </a:ext>
            </a:extLst>
          </p:cNvPr>
          <p:cNvSpPr>
            <a:spLocks noGrp="1"/>
          </p:cNvSpPr>
          <p:nvPr>
            <p:ph type="body" sz="quarter" idx="17" hasCustomPrompt="1"/>
          </p:nvPr>
        </p:nvSpPr>
        <p:spPr>
          <a:xfrm>
            <a:off x="5002466" y="1926532"/>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7" name="Text Placeholder 15">
            <a:extLst>
              <a:ext uri="{FF2B5EF4-FFF2-40B4-BE49-F238E27FC236}">
                <a16:creationId xmlns:a16="http://schemas.microsoft.com/office/drawing/2014/main" id="{103D4A27-D589-DD96-2722-3A8BD5106CC8}"/>
              </a:ext>
            </a:extLst>
          </p:cNvPr>
          <p:cNvSpPr>
            <a:spLocks noGrp="1"/>
          </p:cNvSpPr>
          <p:nvPr>
            <p:ph type="body" sz="quarter" idx="19" hasCustomPrompt="1"/>
          </p:nvPr>
        </p:nvSpPr>
        <p:spPr>
          <a:xfrm>
            <a:off x="5002466" y="3802372"/>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8" name="Text Placeholder 15">
            <a:extLst>
              <a:ext uri="{FF2B5EF4-FFF2-40B4-BE49-F238E27FC236}">
                <a16:creationId xmlns:a16="http://schemas.microsoft.com/office/drawing/2014/main" id="{DF4D075A-BC94-1E7F-BE83-D17D5B6335AD}"/>
              </a:ext>
            </a:extLst>
          </p:cNvPr>
          <p:cNvSpPr>
            <a:spLocks noGrp="1"/>
          </p:cNvSpPr>
          <p:nvPr>
            <p:ph type="body" sz="quarter" idx="20" hasCustomPrompt="1"/>
          </p:nvPr>
        </p:nvSpPr>
        <p:spPr>
          <a:xfrm>
            <a:off x="4991580" y="4745757"/>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2" name="Text Placeholder 8">
            <a:extLst>
              <a:ext uri="{FF2B5EF4-FFF2-40B4-BE49-F238E27FC236}">
                <a16:creationId xmlns:a16="http://schemas.microsoft.com/office/drawing/2014/main" id="{4BB619C8-6469-C741-9A67-8D0D25908DD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4513855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utline Slide">
    <p:spTree>
      <p:nvGrpSpPr>
        <p:cNvPr id="1" name=""/>
        <p:cNvGrpSpPr/>
        <p:nvPr/>
      </p:nvGrpSpPr>
      <p:grpSpPr>
        <a:xfrm>
          <a:off x="0" y="0"/>
          <a:ext cx="0" cy="0"/>
          <a:chOff x="0" y="0"/>
          <a:chExt cx="0" cy="0"/>
        </a:xfrm>
      </p:grpSpPr>
      <p:sp>
        <p:nvSpPr>
          <p:cNvPr id="29" name="Title 4">
            <a:extLst>
              <a:ext uri="{FF2B5EF4-FFF2-40B4-BE49-F238E27FC236}">
                <a16:creationId xmlns:a16="http://schemas.microsoft.com/office/drawing/2014/main" id="{A21703B5-99B1-0837-B265-4ACE35268E5B}"/>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Icon Resources</a:t>
            </a:r>
          </a:p>
        </p:txBody>
      </p:sp>
    </p:spTree>
    <p:extLst>
      <p:ext uri="{BB962C8B-B14F-4D97-AF65-F5344CB8AC3E}">
        <p14:creationId xmlns:p14="http://schemas.microsoft.com/office/powerpoint/2010/main" val="2269538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hapter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3357B9E-709F-0DFD-782A-51D8B3E4D27B}"/>
              </a:ext>
            </a:extLst>
          </p:cNvPr>
          <p:cNvSpPr>
            <a:spLocks noGrp="1"/>
          </p:cNvSpPr>
          <p:nvPr>
            <p:ph type="dt" sz="half" idx="10"/>
          </p:nvPr>
        </p:nvSpPr>
        <p:spPr>
          <a:xfrm>
            <a:off x="838200" y="6356350"/>
            <a:ext cx="2743200" cy="365125"/>
          </a:xfrm>
          <a:prstGeom prst="rect">
            <a:avLst/>
          </a:prstGeom>
        </p:spPr>
        <p:txBody>
          <a:bodyPr/>
          <a:lstStyle/>
          <a:p>
            <a:fld id="{527A1532-C173-4D07-97D4-B10371CBCDFB}" type="datetime1">
              <a:rPr lang="en-US" smtClean="0"/>
              <a:t>10/22/2025</a:t>
            </a:fld>
            <a:endParaRPr lang="en-US"/>
          </a:p>
        </p:txBody>
      </p:sp>
      <p:sp>
        <p:nvSpPr>
          <p:cNvPr id="5" name="Footer Placeholder 4">
            <a:extLst>
              <a:ext uri="{FF2B5EF4-FFF2-40B4-BE49-F238E27FC236}">
                <a16:creationId xmlns:a16="http://schemas.microsoft.com/office/drawing/2014/main" id="{95AF269B-53AE-566A-DD8D-5FC1EF188D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727EE4C-EBCB-9B02-52C9-66CED0DF24F0}"/>
              </a:ext>
            </a:extLst>
          </p:cNvPr>
          <p:cNvSpPr>
            <a:spLocks noGrp="1"/>
          </p:cNvSpPr>
          <p:nvPr>
            <p:ph type="sldNum" sz="quarter" idx="12"/>
          </p:nvPr>
        </p:nvSpPr>
        <p:spPr>
          <a:xfrm>
            <a:off x="8610600" y="6356350"/>
            <a:ext cx="2743200" cy="365125"/>
          </a:xfrm>
          <a:prstGeom prst="rect">
            <a:avLst/>
          </a:prstGeom>
        </p:spPr>
        <p:txBody>
          <a:bodyPr/>
          <a:lstStyle/>
          <a:p>
            <a:fld id="{25C89759-B640-114D-83C8-09DA03FA5B5D}" type="slidenum">
              <a:rPr lang="en-US" smtClean="0"/>
              <a:t>‹#›</a:t>
            </a:fld>
            <a:endParaRPr lang="en-US"/>
          </a:p>
        </p:txBody>
      </p:sp>
      <p:sp>
        <p:nvSpPr>
          <p:cNvPr id="9" name="AutoShape 3">
            <a:extLst>
              <a:ext uri="{FF2B5EF4-FFF2-40B4-BE49-F238E27FC236}">
                <a16:creationId xmlns:a16="http://schemas.microsoft.com/office/drawing/2014/main" id="{3C7072D3-B068-FCAB-9C45-8B273590BD69}"/>
              </a:ext>
              <a:ext uri="{C183D7F6-B498-43B3-948B-1728B52AA6E4}">
                <adec:decorative xmlns:adec="http://schemas.microsoft.com/office/drawing/2017/decorative" val="1"/>
              </a:ext>
            </a:extLst>
          </p:cNvPr>
          <p:cNvSpPr/>
          <p:nvPr userDrawn="1"/>
        </p:nvSpPr>
        <p:spPr>
          <a:xfrm rot="-10800000">
            <a:off x="0" y="2013390"/>
            <a:ext cx="8280400" cy="669703"/>
          </a:xfrm>
          <a:prstGeom prst="rect">
            <a:avLst/>
          </a:prstGeom>
          <a:solidFill>
            <a:srgbClr val="C50C3D"/>
          </a:solidFill>
        </p:spPr>
        <p:txBody>
          <a:bodyPr/>
          <a:lstStyle/>
          <a:p>
            <a:endParaRPr lang="en-US" b="0" i="0">
              <a:latin typeface="Lato" panose="020F0502020204030203" pitchFamily="34" charset="77"/>
            </a:endParaRPr>
          </a:p>
        </p:txBody>
      </p:sp>
      <p:sp>
        <p:nvSpPr>
          <p:cNvPr id="10" name="Title 4">
            <a:extLst>
              <a:ext uri="{FF2B5EF4-FFF2-40B4-BE49-F238E27FC236}">
                <a16:creationId xmlns:a16="http://schemas.microsoft.com/office/drawing/2014/main" id="{BAE4693A-521B-8E11-FAC4-54CBD580FDEF}"/>
              </a:ext>
            </a:extLst>
          </p:cNvPr>
          <p:cNvSpPr>
            <a:spLocks noGrp="1"/>
          </p:cNvSpPr>
          <p:nvPr>
            <p:ph type="title" hasCustomPrompt="1"/>
          </p:nvPr>
        </p:nvSpPr>
        <p:spPr>
          <a:xfrm>
            <a:off x="643064" y="2194560"/>
            <a:ext cx="6885496" cy="488536"/>
          </a:xfrm>
          <a:prstGeom prst="rect">
            <a:avLst/>
          </a:prstGeom>
        </p:spPr>
        <p:txBody>
          <a:bodyPr lIns="0"/>
          <a:lstStyle>
            <a:lvl1pPr>
              <a:lnSpc>
                <a:spcPct val="100000"/>
              </a:lnSpc>
              <a:defRPr b="1" i="0">
                <a:solidFill>
                  <a:schemeClr val="bg1"/>
                </a:solidFill>
                <a:latin typeface="Montserrat SemiBold" pitchFamily="2" charset="77"/>
              </a:defRPr>
            </a:lvl1pPr>
          </a:lstStyle>
          <a:p>
            <a:r>
              <a:rPr lang="en-US" sz="2000" b="1">
                <a:solidFill>
                  <a:schemeClr val="bg1"/>
                </a:solidFill>
              </a:rPr>
              <a:t>Enter Section Title Here</a:t>
            </a:r>
            <a:endParaRPr lang="en-US"/>
          </a:p>
        </p:txBody>
      </p:sp>
      <p:sp>
        <p:nvSpPr>
          <p:cNvPr id="11" name="Text Placeholder 8">
            <a:extLst>
              <a:ext uri="{FF2B5EF4-FFF2-40B4-BE49-F238E27FC236}">
                <a16:creationId xmlns:a16="http://schemas.microsoft.com/office/drawing/2014/main" id="{6059D9B3-4289-AAB2-CAF7-280309BB7AEE}"/>
              </a:ext>
            </a:extLst>
          </p:cNvPr>
          <p:cNvSpPr>
            <a:spLocks noGrp="1"/>
          </p:cNvSpPr>
          <p:nvPr>
            <p:ph type="body" sz="quarter" idx="13" hasCustomPrompt="1"/>
          </p:nvPr>
        </p:nvSpPr>
        <p:spPr>
          <a:xfrm>
            <a:off x="642938" y="3209925"/>
            <a:ext cx="10909300" cy="1920875"/>
          </a:xfrm>
          <a:prstGeom prst="rect">
            <a:avLst/>
          </a:prstGeom>
        </p:spPr>
        <p:txBody>
          <a:bodyPr lIns="0"/>
          <a:lstStyle>
            <a:lvl1pPr marL="0" indent="0">
              <a:lnSpc>
                <a:spcPct val="100000"/>
              </a:lnSpc>
              <a:buNone/>
              <a:defRPr sz="3600" b="1" i="0">
                <a:solidFill>
                  <a:schemeClr val="tx2">
                    <a:lumMod val="50000"/>
                  </a:schemeClr>
                </a:solidFill>
                <a:latin typeface="Montserrat SemiBold" pitchFamily="2" charset="77"/>
              </a:defRPr>
            </a:lvl1pPr>
          </a:lstStyle>
          <a:p>
            <a:pPr lvl="0"/>
            <a:r>
              <a:rPr lang="en-US"/>
              <a:t>Enter Chapter Title Here</a:t>
            </a:r>
          </a:p>
        </p:txBody>
      </p:sp>
    </p:spTree>
    <p:extLst>
      <p:ext uri="{BB962C8B-B14F-4D97-AF65-F5344CB8AC3E}">
        <p14:creationId xmlns:p14="http://schemas.microsoft.com/office/powerpoint/2010/main" val="23325301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12 - Left Blue Box">
    <p:spTree>
      <p:nvGrpSpPr>
        <p:cNvPr id="1" name=""/>
        <p:cNvGrpSpPr/>
        <p:nvPr/>
      </p:nvGrpSpPr>
      <p:grpSpPr>
        <a:xfrm>
          <a:off x="0" y="0"/>
          <a:ext cx="0" cy="0"/>
          <a:chOff x="0" y="0"/>
          <a:chExt cx="0" cy="0"/>
        </a:xfrm>
      </p:grpSpPr>
      <p:sp>
        <p:nvSpPr>
          <p:cNvPr id="9" name="AutoShape 2">
            <a:extLst>
              <a:ext uri="{FF2B5EF4-FFF2-40B4-BE49-F238E27FC236}">
                <a16:creationId xmlns:a16="http://schemas.microsoft.com/office/drawing/2014/main" id="{2650EEF6-CEF8-9B4D-84A3-848A979CDAF1}"/>
              </a:ext>
              <a:ext uri="{C183D7F6-B498-43B3-948B-1728B52AA6E4}">
                <adec:decorative xmlns:adec="http://schemas.microsoft.com/office/drawing/2017/decorative" val="1"/>
              </a:ext>
            </a:extLst>
          </p:cNvPr>
          <p:cNvSpPr/>
          <p:nvPr userDrawn="1"/>
        </p:nvSpPr>
        <p:spPr>
          <a:xfrm rot="5400000">
            <a:off x="-540871" y="1235140"/>
            <a:ext cx="5717244" cy="4635500"/>
          </a:xfrm>
          <a:prstGeom prst="rect">
            <a:avLst/>
          </a:prstGeom>
          <a:solidFill>
            <a:srgbClr val="C50C3D"/>
          </a:solidFill>
        </p:spPr>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92264" y="1496291"/>
            <a:ext cx="3579214" cy="1723549"/>
          </a:xfrm>
          <a:prstGeom prst="rect">
            <a:avLst/>
          </a:prstGeom>
        </p:spPr>
        <p:txBody>
          <a:bodyPr wrap="square" lIns="0" tIns="0" rIns="0" bIns="0">
            <a:spAutoFit/>
          </a:bodyPr>
          <a:lstStyle>
            <a:lvl1pPr marL="0" marR="0" indent="0" algn="l" defTabSz="609539" rtl="0" eaLnBrk="1" fontAlgn="auto" latinLnBrk="0" hangingPunct="1">
              <a:lnSpc>
                <a:spcPct val="100000"/>
              </a:lnSpc>
              <a:spcBef>
                <a:spcPts val="0"/>
              </a:spcBef>
              <a:spcAft>
                <a:spcPts val="0"/>
              </a:spcAft>
              <a:buClrTx/>
              <a:buSzTx/>
              <a:buFontTx/>
              <a:buNone/>
              <a:tabLst/>
              <a:defRPr sz="2800" b="1" i="0" baseline="0">
                <a:solidFill>
                  <a:schemeClr val="bg1"/>
                </a:solidFill>
                <a:latin typeface="Montserrat" pitchFamily="2" charset="77"/>
              </a:defRPr>
            </a:lvl1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Click to edit and add a statement here.</a:t>
            </a:r>
            <a:br>
              <a:rPr lang="en-US" sz="3600" b="1">
                <a:solidFill>
                  <a:schemeClr val="bg1"/>
                </a:solidFill>
                <a:latin typeface="Lato Black" panose="020F0502020204030203" pitchFamily="34" charset="77"/>
              </a:rPr>
            </a:br>
            <a:endParaRPr lang="en-US"/>
          </a:p>
        </p:txBody>
      </p:sp>
      <p:sp>
        <p:nvSpPr>
          <p:cNvPr id="11" name="Text Placeholder 15">
            <a:extLst>
              <a:ext uri="{FF2B5EF4-FFF2-40B4-BE49-F238E27FC236}">
                <a16:creationId xmlns:a16="http://schemas.microsoft.com/office/drawing/2014/main" id="{23E0B6B2-A5AD-EC4A-A19B-4291DA0EBF35}"/>
              </a:ext>
            </a:extLst>
          </p:cNvPr>
          <p:cNvSpPr>
            <a:spLocks noGrp="1"/>
          </p:cNvSpPr>
          <p:nvPr>
            <p:ph type="body" sz="quarter" idx="18" hasCustomPrompt="1"/>
          </p:nvPr>
        </p:nvSpPr>
        <p:spPr>
          <a:xfrm>
            <a:off x="5013352" y="983147"/>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6" name="Text Placeholder 15">
            <a:extLst>
              <a:ext uri="{FF2B5EF4-FFF2-40B4-BE49-F238E27FC236}">
                <a16:creationId xmlns:a16="http://schemas.microsoft.com/office/drawing/2014/main" id="{C4BEFFD9-231C-B28A-DBBC-AC87B6143DDA}"/>
              </a:ext>
            </a:extLst>
          </p:cNvPr>
          <p:cNvSpPr>
            <a:spLocks noGrp="1"/>
          </p:cNvSpPr>
          <p:nvPr>
            <p:ph type="body" sz="quarter" idx="17" hasCustomPrompt="1"/>
          </p:nvPr>
        </p:nvSpPr>
        <p:spPr>
          <a:xfrm>
            <a:off x="5002466" y="1926532"/>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7" name="Text Placeholder 15">
            <a:extLst>
              <a:ext uri="{FF2B5EF4-FFF2-40B4-BE49-F238E27FC236}">
                <a16:creationId xmlns:a16="http://schemas.microsoft.com/office/drawing/2014/main" id="{103D4A27-D589-DD96-2722-3A8BD5106CC8}"/>
              </a:ext>
            </a:extLst>
          </p:cNvPr>
          <p:cNvSpPr>
            <a:spLocks noGrp="1"/>
          </p:cNvSpPr>
          <p:nvPr>
            <p:ph type="body" sz="quarter" idx="19" hasCustomPrompt="1"/>
          </p:nvPr>
        </p:nvSpPr>
        <p:spPr>
          <a:xfrm>
            <a:off x="5002466" y="3802372"/>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8" name="Text Placeholder 15">
            <a:extLst>
              <a:ext uri="{FF2B5EF4-FFF2-40B4-BE49-F238E27FC236}">
                <a16:creationId xmlns:a16="http://schemas.microsoft.com/office/drawing/2014/main" id="{DF4D075A-BC94-1E7F-BE83-D17D5B6335AD}"/>
              </a:ext>
            </a:extLst>
          </p:cNvPr>
          <p:cNvSpPr>
            <a:spLocks noGrp="1"/>
          </p:cNvSpPr>
          <p:nvPr>
            <p:ph type="body" sz="quarter" idx="20" hasCustomPrompt="1"/>
          </p:nvPr>
        </p:nvSpPr>
        <p:spPr>
          <a:xfrm>
            <a:off x="4991580" y="4745757"/>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2" name="Text Placeholder 8">
            <a:extLst>
              <a:ext uri="{FF2B5EF4-FFF2-40B4-BE49-F238E27FC236}">
                <a16:creationId xmlns:a16="http://schemas.microsoft.com/office/drawing/2014/main" id="{4BB619C8-6469-C741-9A67-8D0D25908DD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6317158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utline Slide">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237E8E49-3C8E-50CE-1068-74EFFA360DB0}"/>
              </a:ext>
            </a:extLst>
          </p:cNvPr>
          <p:cNvSpPr/>
          <p:nvPr userDrawn="1"/>
        </p:nvSpPr>
        <p:spPr>
          <a:xfrm>
            <a:off x="2459096" y="3388113"/>
            <a:ext cx="453862" cy="577834"/>
          </a:xfrm>
          <a:custGeom>
            <a:avLst/>
            <a:gdLst/>
            <a:ahLst/>
            <a:cxnLst/>
            <a:rect l="l" t="t" r="r" b="b"/>
            <a:pathLst>
              <a:path w="587713" h="748246">
                <a:moveTo>
                  <a:pt x="0" y="0"/>
                </a:moveTo>
                <a:lnTo>
                  <a:pt x="587713" y="0"/>
                </a:lnTo>
                <a:lnTo>
                  <a:pt x="587713" y="748246"/>
                </a:lnTo>
                <a:lnTo>
                  <a:pt x="0" y="7482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7">
            <a:extLst>
              <a:ext uri="{FF2B5EF4-FFF2-40B4-BE49-F238E27FC236}">
                <a16:creationId xmlns:a16="http://schemas.microsoft.com/office/drawing/2014/main" id="{60AC6E68-238B-E125-F2FD-A7D66FDB5193}"/>
              </a:ext>
            </a:extLst>
          </p:cNvPr>
          <p:cNvSpPr/>
          <p:nvPr userDrawn="1"/>
        </p:nvSpPr>
        <p:spPr>
          <a:xfrm>
            <a:off x="9667048" y="3246723"/>
            <a:ext cx="566788" cy="648094"/>
          </a:xfrm>
          <a:custGeom>
            <a:avLst/>
            <a:gdLst/>
            <a:ahLst/>
            <a:cxnLst/>
            <a:rect l="l" t="t" r="r" b="b"/>
            <a:pathLst>
              <a:path w="733943" h="839228">
                <a:moveTo>
                  <a:pt x="0" y="0"/>
                </a:moveTo>
                <a:lnTo>
                  <a:pt x="733943" y="0"/>
                </a:lnTo>
                <a:lnTo>
                  <a:pt x="733943" y="839228"/>
                </a:lnTo>
                <a:lnTo>
                  <a:pt x="0" y="8392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8">
            <a:extLst>
              <a:ext uri="{FF2B5EF4-FFF2-40B4-BE49-F238E27FC236}">
                <a16:creationId xmlns:a16="http://schemas.microsoft.com/office/drawing/2014/main" id="{F38D92A4-E4A3-DFD6-9E41-69DE980198A0}"/>
              </a:ext>
            </a:extLst>
          </p:cNvPr>
          <p:cNvSpPr/>
          <p:nvPr userDrawn="1"/>
        </p:nvSpPr>
        <p:spPr>
          <a:xfrm>
            <a:off x="4551920" y="3302902"/>
            <a:ext cx="625548" cy="601663"/>
          </a:xfrm>
          <a:custGeom>
            <a:avLst/>
            <a:gdLst/>
            <a:ahLst/>
            <a:cxnLst/>
            <a:rect l="l" t="t" r="r" b="b"/>
            <a:pathLst>
              <a:path w="810032" h="779103">
                <a:moveTo>
                  <a:pt x="0" y="0"/>
                </a:moveTo>
                <a:lnTo>
                  <a:pt x="810032" y="0"/>
                </a:lnTo>
                <a:lnTo>
                  <a:pt x="810032" y="779103"/>
                </a:lnTo>
                <a:lnTo>
                  <a:pt x="0" y="7791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9">
            <a:extLst>
              <a:ext uri="{FF2B5EF4-FFF2-40B4-BE49-F238E27FC236}">
                <a16:creationId xmlns:a16="http://schemas.microsoft.com/office/drawing/2014/main" id="{618790CF-EFC0-B742-028E-15BFA27AC60D}"/>
              </a:ext>
            </a:extLst>
          </p:cNvPr>
          <p:cNvSpPr/>
          <p:nvPr userDrawn="1"/>
        </p:nvSpPr>
        <p:spPr>
          <a:xfrm>
            <a:off x="5870732" y="3276683"/>
            <a:ext cx="527421" cy="627882"/>
          </a:xfrm>
          <a:custGeom>
            <a:avLst/>
            <a:gdLst/>
            <a:ahLst/>
            <a:cxnLst/>
            <a:rect l="l" t="t" r="r" b="b"/>
            <a:pathLst>
              <a:path w="682965" h="813054">
                <a:moveTo>
                  <a:pt x="0" y="0"/>
                </a:moveTo>
                <a:lnTo>
                  <a:pt x="682965" y="0"/>
                </a:lnTo>
                <a:lnTo>
                  <a:pt x="682965" y="813054"/>
                </a:lnTo>
                <a:lnTo>
                  <a:pt x="0" y="8130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Freeform 10">
            <a:extLst>
              <a:ext uri="{FF2B5EF4-FFF2-40B4-BE49-F238E27FC236}">
                <a16:creationId xmlns:a16="http://schemas.microsoft.com/office/drawing/2014/main" id="{FB43AD0A-73C3-CAF3-3DA4-79F51CA9F86B}"/>
              </a:ext>
            </a:extLst>
          </p:cNvPr>
          <p:cNvSpPr/>
          <p:nvPr userDrawn="1"/>
        </p:nvSpPr>
        <p:spPr>
          <a:xfrm>
            <a:off x="7159134" y="3365257"/>
            <a:ext cx="614687" cy="545395"/>
          </a:xfrm>
          <a:custGeom>
            <a:avLst/>
            <a:gdLst/>
            <a:ahLst/>
            <a:cxnLst/>
            <a:rect l="l" t="t" r="r" b="b"/>
            <a:pathLst>
              <a:path w="795968" h="706241">
                <a:moveTo>
                  <a:pt x="0" y="0"/>
                </a:moveTo>
                <a:lnTo>
                  <a:pt x="795968" y="0"/>
                </a:lnTo>
                <a:lnTo>
                  <a:pt x="795968" y="706241"/>
                </a:lnTo>
                <a:lnTo>
                  <a:pt x="0" y="7062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7" name="Freeform 11">
            <a:extLst>
              <a:ext uri="{FF2B5EF4-FFF2-40B4-BE49-F238E27FC236}">
                <a16:creationId xmlns:a16="http://schemas.microsoft.com/office/drawing/2014/main" id="{3F153107-3FC0-ED97-F1AD-E61E6E8BE154}"/>
              </a:ext>
            </a:extLst>
          </p:cNvPr>
          <p:cNvSpPr/>
          <p:nvPr userDrawn="1"/>
        </p:nvSpPr>
        <p:spPr>
          <a:xfrm>
            <a:off x="8414241" y="3289793"/>
            <a:ext cx="539218" cy="519610"/>
          </a:xfrm>
          <a:custGeom>
            <a:avLst/>
            <a:gdLst/>
            <a:ahLst/>
            <a:cxnLst/>
            <a:rect l="l" t="t" r="r" b="b"/>
            <a:pathLst>
              <a:path w="698242" h="672851">
                <a:moveTo>
                  <a:pt x="0" y="0"/>
                </a:moveTo>
                <a:lnTo>
                  <a:pt x="698242" y="0"/>
                </a:lnTo>
                <a:lnTo>
                  <a:pt x="698242" y="672851"/>
                </a:lnTo>
                <a:lnTo>
                  <a:pt x="0" y="67285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8" name="Freeform 12">
            <a:extLst>
              <a:ext uri="{FF2B5EF4-FFF2-40B4-BE49-F238E27FC236}">
                <a16:creationId xmlns:a16="http://schemas.microsoft.com/office/drawing/2014/main" id="{BB6F1423-3600-9753-F3E1-5EE9B8E17D45}"/>
              </a:ext>
            </a:extLst>
          </p:cNvPr>
          <p:cNvSpPr/>
          <p:nvPr userDrawn="1"/>
        </p:nvSpPr>
        <p:spPr>
          <a:xfrm>
            <a:off x="4648798" y="4419204"/>
            <a:ext cx="598528" cy="670449"/>
          </a:xfrm>
          <a:custGeom>
            <a:avLst/>
            <a:gdLst/>
            <a:ahLst/>
            <a:cxnLst/>
            <a:rect l="l" t="t" r="r" b="b"/>
            <a:pathLst>
              <a:path w="775043" h="868174">
                <a:moveTo>
                  <a:pt x="0" y="0"/>
                </a:moveTo>
                <a:lnTo>
                  <a:pt x="775043" y="0"/>
                </a:lnTo>
                <a:lnTo>
                  <a:pt x="775043" y="868174"/>
                </a:lnTo>
                <a:lnTo>
                  <a:pt x="0" y="86817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9" name="Freeform 8">
            <a:extLst>
              <a:ext uri="{FF2B5EF4-FFF2-40B4-BE49-F238E27FC236}">
                <a16:creationId xmlns:a16="http://schemas.microsoft.com/office/drawing/2014/main" id="{5E664E2D-3161-429C-1A76-BD49289C8C59}"/>
              </a:ext>
            </a:extLst>
          </p:cNvPr>
          <p:cNvSpPr/>
          <p:nvPr userDrawn="1"/>
        </p:nvSpPr>
        <p:spPr>
          <a:xfrm>
            <a:off x="8447061" y="4260648"/>
            <a:ext cx="670449" cy="670449"/>
          </a:xfrm>
          <a:custGeom>
            <a:avLst/>
            <a:gdLst/>
            <a:ahLst/>
            <a:cxnLst/>
            <a:rect l="l" t="t" r="r" b="b"/>
            <a:pathLst>
              <a:path w="868174" h="868174">
                <a:moveTo>
                  <a:pt x="0" y="0"/>
                </a:moveTo>
                <a:lnTo>
                  <a:pt x="868174" y="0"/>
                </a:lnTo>
                <a:lnTo>
                  <a:pt x="868174" y="868174"/>
                </a:lnTo>
                <a:lnTo>
                  <a:pt x="0" y="86817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0" name="Freeform 19">
            <a:extLst>
              <a:ext uri="{FF2B5EF4-FFF2-40B4-BE49-F238E27FC236}">
                <a16:creationId xmlns:a16="http://schemas.microsoft.com/office/drawing/2014/main" id="{A5784E8B-46F9-12C4-071B-D9FBF37A2320}"/>
              </a:ext>
            </a:extLst>
          </p:cNvPr>
          <p:cNvSpPr/>
          <p:nvPr userDrawn="1"/>
        </p:nvSpPr>
        <p:spPr>
          <a:xfrm>
            <a:off x="1201215" y="3396130"/>
            <a:ext cx="686880" cy="686880"/>
          </a:xfrm>
          <a:custGeom>
            <a:avLst/>
            <a:gdLst/>
            <a:ahLst/>
            <a:cxnLst/>
            <a:rect l="l" t="t" r="r" b="b"/>
            <a:pathLst>
              <a:path w="889451" h="889451">
                <a:moveTo>
                  <a:pt x="0" y="0"/>
                </a:moveTo>
                <a:lnTo>
                  <a:pt x="889452" y="0"/>
                </a:lnTo>
                <a:lnTo>
                  <a:pt x="889452" y="889451"/>
                </a:lnTo>
                <a:lnTo>
                  <a:pt x="0" y="889451"/>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11" name="Freeform 21">
            <a:extLst>
              <a:ext uri="{FF2B5EF4-FFF2-40B4-BE49-F238E27FC236}">
                <a16:creationId xmlns:a16="http://schemas.microsoft.com/office/drawing/2014/main" id="{AE0072E7-383A-61C3-99C1-5F4FB28B5E3A}"/>
              </a:ext>
            </a:extLst>
          </p:cNvPr>
          <p:cNvSpPr/>
          <p:nvPr userDrawn="1"/>
        </p:nvSpPr>
        <p:spPr>
          <a:xfrm>
            <a:off x="3512035" y="4343785"/>
            <a:ext cx="607959" cy="592483"/>
          </a:xfrm>
          <a:custGeom>
            <a:avLst/>
            <a:gdLst/>
            <a:ahLst/>
            <a:cxnLst/>
            <a:rect l="l" t="t" r="r" b="b"/>
            <a:pathLst>
              <a:path w="787256" h="767216">
                <a:moveTo>
                  <a:pt x="0" y="0"/>
                </a:moveTo>
                <a:lnTo>
                  <a:pt x="787256" y="0"/>
                </a:lnTo>
                <a:lnTo>
                  <a:pt x="787256" y="767217"/>
                </a:lnTo>
                <a:lnTo>
                  <a:pt x="0" y="767217"/>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12" name="Freeform 22">
            <a:extLst>
              <a:ext uri="{FF2B5EF4-FFF2-40B4-BE49-F238E27FC236}">
                <a16:creationId xmlns:a16="http://schemas.microsoft.com/office/drawing/2014/main" id="{EC39547E-9E86-7F7E-7747-76108B4A682A}"/>
              </a:ext>
            </a:extLst>
          </p:cNvPr>
          <p:cNvSpPr/>
          <p:nvPr userDrawn="1"/>
        </p:nvSpPr>
        <p:spPr>
          <a:xfrm>
            <a:off x="10816690" y="4383448"/>
            <a:ext cx="803810" cy="686893"/>
          </a:xfrm>
          <a:custGeom>
            <a:avLst/>
            <a:gdLst/>
            <a:ahLst/>
            <a:cxnLst/>
            <a:rect l="l" t="t" r="r" b="b"/>
            <a:pathLst>
              <a:path w="897806" h="767216">
                <a:moveTo>
                  <a:pt x="0" y="0"/>
                </a:moveTo>
                <a:lnTo>
                  <a:pt x="897806" y="0"/>
                </a:lnTo>
                <a:lnTo>
                  <a:pt x="897806" y="767216"/>
                </a:lnTo>
                <a:lnTo>
                  <a:pt x="0" y="767216"/>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13" name="Freeform 29">
            <a:extLst>
              <a:ext uri="{FF2B5EF4-FFF2-40B4-BE49-F238E27FC236}">
                <a16:creationId xmlns:a16="http://schemas.microsoft.com/office/drawing/2014/main" id="{70DE4658-D9AD-3330-B2A2-00EFB934121F}"/>
              </a:ext>
            </a:extLst>
          </p:cNvPr>
          <p:cNvSpPr/>
          <p:nvPr userDrawn="1"/>
        </p:nvSpPr>
        <p:spPr>
          <a:xfrm>
            <a:off x="3512035" y="3337466"/>
            <a:ext cx="470755" cy="592483"/>
          </a:xfrm>
          <a:custGeom>
            <a:avLst/>
            <a:gdLst/>
            <a:ahLst/>
            <a:cxnLst/>
            <a:rect l="l" t="t" r="r" b="b"/>
            <a:pathLst>
              <a:path w="609588" h="767216">
                <a:moveTo>
                  <a:pt x="0" y="0"/>
                </a:moveTo>
                <a:lnTo>
                  <a:pt x="609588" y="0"/>
                </a:lnTo>
                <a:lnTo>
                  <a:pt x="609588" y="767217"/>
                </a:lnTo>
                <a:lnTo>
                  <a:pt x="0" y="767217"/>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14" name="Freeform 31">
            <a:extLst>
              <a:ext uri="{FF2B5EF4-FFF2-40B4-BE49-F238E27FC236}">
                <a16:creationId xmlns:a16="http://schemas.microsoft.com/office/drawing/2014/main" id="{BBCCC215-610F-B0C4-1DE5-FC7F461FD352}"/>
              </a:ext>
            </a:extLst>
          </p:cNvPr>
          <p:cNvSpPr/>
          <p:nvPr userDrawn="1"/>
        </p:nvSpPr>
        <p:spPr>
          <a:xfrm>
            <a:off x="7225885" y="4263281"/>
            <a:ext cx="755747" cy="765490"/>
          </a:xfrm>
          <a:custGeom>
            <a:avLst/>
            <a:gdLst/>
            <a:ahLst/>
            <a:cxnLst/>
            <a:rect l="l" t="t" r="r" b="b"/>
            <a:pathLst>
              <a:path w="978628" h="991244">
                <a:moveTo>
                  <a:pt x="0" y="0"/>
                </a:moveTo>
                <a:lnTo>
                  <a:pt x="978628" y="0"/>
                </a:lnTo>
                <a:lnTo>
                  <a:pt x="978628" y="991244"/>
                </a:lnTo>
                <a:lnTo>
                  <a:pt x="0" y="991244"/>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15" name="Freeform 33">
            <a:extLst>
              <a:ext uri="{FF2B5EF4-FFF2-40B4-BE49-F238E27FC236}">
                <a16:creationId xmlns:a16="http://schemas.microsoft.com/office/drawing/2014/main" id="{C38E3D34-B9C7-D85F-8211-C5A8D36AA61E}"/>
              </a:ext>
            </a:extLst>
          </p:cNvPr>
          <p:cNvSpPr/>
          <p:nvPr userDrawn="1"/>
        </p:nvSpPr>
        <p:spPr>
          <a:xfrm>
            <a:off x="10825432" y="3367105"/>
            <a:ext cx="608659" cy="712261"/>
          </a:xfrm>
          <a:custGeom>
            <a:avLst/>
            <a:gdLst/>
            <a:ahLst/>
            <a:cxnLst/>
            <a:rect l="l" t="t" r="r" b="b"/>
            <a:pathLst>
              <a:path w="788162" h="922318">
                <a:moveTo>
                  <a:pt x="0" y="0"/>
                </a:moveTo>
                <a:lnTo>
                  <a:pt x="788162" y="0"/>
                </a:lnTo>
                <a:lnTo>
                  <a:pt x="788162" y="922318"/>
                </a:lnTo>
                <a:lnTo>
                  <a:pt x="0" y="922318"/>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sp>
        <p:nvSpPr>
          <p:cNvPr id="16" name="Freeform 35">
            <a:extLst>
              <a:ext uri="{FF2B5EF4-FFF2-40B4-BE49-F238E27FC236}">
                <a16:creationId xmlns:a16="http://schemas.microsoft.com/office/drawing/2014/main" id="{3628D64A-A104-A239-5861-4272C8D607ED}"/>
              </a:ext>
            </a:extLst>
          </p:cNvPr>
          <p:cNvSpPr/>
          <p:nvPr userDrawn="1"/>
        </p:nvSpPr>
        <p:spPr>
          <a:xfrm>
            <a:off x="5945825" y="4260648"/>
            <a:ext cx="715509" cy="734197"/>
          </a:xfrm>
          <a:custGeom>
            <a:avLst/>
            <a:gdLst/>
            <a:ahLst/>
            <a:cxnLst/>
            <a:rect l="l" t="t" r="r" b="b"/>
            <a:pathLst>
              <a:path w="926524" h="950724">
                <a:moveTo>
                  <a:pt x="0" y="0"/>
                </a:moveTo>
                <a:lnTo>
                  <a:pt x="926524" y="0"/>
                </a:lnTo>
                <a:lnTo>
                  <a:pt x="926524" y="950724"/>
                </a:lnTo>
                <a:lnTo>
                  <a:pt x="0" y="950724"/>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US"/>
          </a:p>
        </p:txBody>
      </p:sp>
      <p:sp>
        <p:nvSpPr>
          <p:cNvPr id="17" name="Freeform 36">
            <a:extLst>
              <a:ext uri="{FF2B5EF4-FFF2-40B4-BE49-F238E27FC236}">
                <a16:creationId xmlns:a16="http://schemas.microsoft.com/office/drawing/2014/main" id="{212A77F8-C73A-E5E9-DFEB-E76104FE6AE7}"/>
              </a:ext>
            </a:extLst>
          </p:cNvPr>
          <p:cNvSpPr/>
          <p:nvPr userDrawn="1"/>
        </p:nvSpPr>
        <p:spPr>
          <a:xfrm>
            <a:off x="2326411" y="4301317"/>
            <a:ext cx="677417" cy="677417"/>
          </a:xfrm>
          <a:custGeom>
            <a:avLst/>
            <a:gdLst/>
            <a:ahLst/>
            <a:cxnLst/>
            <a:rect l="l" t="t" r="r" b="b"/>
            <a:pathLst>
              <a:path w="877197" h="877197">
                <a:moveTo>
                  <a:pt x="0" y="0"/>
                </a:moveTo>
                <a:lnTo>
                  <a:pt x="877197" y="0"/>
                </a:lnTo>
                <a:lnTo>
                  <a:pt x="877197" y="877197"/>
                </a:lnTo>
                <a:lnTo>
                  <a:pt x="0" y="877197"/>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endParaRPr lang="en-US"/>
          </a:p>
        </p:txBody>
      </p:sp>
      <p:sp>
        <p:nvSpPr>
          <p:cNvPr id="18" name="Freeform 38">
            <a:extLst>
              <a:ext uri="{FF2B5EF4-FFF2-40B4-BE49-F238E27FC236}">
                <a16:creationId xmlns:a16="http://schemas.microsoft.com/office/drawing/2014/main" id="{430A023E-7A84-D55D-8749-F7ABB1BBD3BD}"/>
              </a:ext>
            </a:extLst>
          </p:cNvPr>
          <p:cNvSpPr/>
          <p:nvPr userDrawn="1"/>
        </p:nvSpPr>
        <p:spPr>
          <a:xfrm>
            <a:off x="1118617" y="2248685"/>
            <a:ext cx="626808" cy="626808"/>
          </a:xfrm>
          <a:custGeom>
            <a:avLst/>
            <a:gdLst/>
            <a:ahLst/>
            <a:cxnLst/>
            <a:rect l="l" t="t" r="r" b="b"/>
            <a:pathLst>
              <a:path w="811663" h="811663">
                <a:moveTo>
                  <a:pt x="0" y="0"/>
                </a:moveTo>
                <a:lnTo>
                  <a:pt x="811663" y="0"/>
                </a:lnTo>
                <a:lnTo>
                  <a:pt x="811663" y="811663"/>
                </a:lnTo>
                <a:lnTo>
                  <a:pt x="0" y="811663"/>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endParaRPr lang="en-US"/>
          </a:p>
        </p:txBody>
      </p:sp>
      <p:sp>
        <p:nvSpPr>
          <p:cNvPr id="19" name="Freeform 45">
            <a:extLst>
              <a:ext uri="{FF2B5EF4-FFF2-40B4-BE49-F238E27FC236}">
                <a16:creationId xmlns:a16="http://schemas.microsoft.com/office/drawing/2014/main" id="{8A333BD0-01D6-39AB-16E9-2B3042A140DC}"/>
              </a:ext>
            </a:extLst>
          </p:cNvPr>
          <p:cNvSpPr/>
          <p:nvPr userDrawn="1"/>
        </p:nvSpPr>
        <p:spPr>
          <a:xfrm>
            <a:off x="7118004" y="2058052"/>
            <a:ext cx="793843" cy="805560"/>
          </a:xfrm>
          <a:custGeom>
            <a:avLst/>
            <a:gdLst/>
            <a:ahLst/>
            <a:cxnLst/>
            <a:rect l="l" t="t" r="r" b="b"/>
            <a:pathLst>
              <a:path w="1027960" h="1043133">
                <a:moveTo>
                  <a:pt x="0" y="0"/>
                </a:moveTo>
                <a:lnTo>
                  <a:pt x="1027960" y="0"/>
                </a:lnTo>
                <a:lnTo>
                  <a:pt x="1027960" y="1043133"/>
                </a:lnTo>
                <a:lnTo>
                  <a:pt x="0" y="1043133"/>
                </a:lnTo>
                <a:lnTo>
                  <a:pt x="0" y="0"/>
                </a:lnTo>
                <a:close/>
              </a:path>
            </a:pathLst>
          </a:custGeom>
          <a:blipFill>
            <a:blip r:embed="rId36">
              <a:extLst>
                <a:ext uri="{96DAC541-7B7A-43D3-8B79-37D633B846F1}">
                  <asvg:svgBlip xmlns:asvg="http://schemas.microsoft.com/office/drawing/2016/SVG/main" r:embed="rId37"/>
                </a:ext>
              </a:extLst>
            </a:blip>
            <a:stretch>
              <a:fillRect/>
            </a:stretch>
          </a:blipFill>
        </p:spPr>
        <p:txBody>
          <a:bodyPr/>
          <a:lstStyle/>
          <a:p>
            <a:endParaRPr lang="en-US"/>
          </a:p>
        </p:txBody>
      </p:sp>
      <p:sp>
        <p:nvSpPr>
          <p:cNvPr id="20" name="Freeform 48">
            <a:extLst>
              <a:ext uri="{FF2B5EF4-FFF2-40B4-BE49-F238E27FC236}">
                <a16:creationId xmlns:a16="http://schemas.microsoft.com/office/drawing/2014/main" id="{40ACC72C-54AD-66BD-13E4-4239776808C1}"/>
              </a:ext>
            </a:extLst>
          </p:cNvPr>
          <p:cNvSpPr/>
          <p:nvPr userDrawn="1"/>
        </p:nvSpPr>
        <p:spPr>
          <a:xfrm>
            <a:off x="9536866" y="2098147"/>
            <a:ext cx="744510" cy="755499"/>
          </a:xfrm>
          <a:custGeom>
            <a:avLst/>
            <a:gdLst/>
            <a:ahLst/>
            <a:cxnLst/>
            <a:rect l="l" t="t" r="r" b="b"/>
            <a:pathLst>
              <a:path w="964077" h="978307">
                <a:moveTo>
                  <a:pt x="0" y="0"/>
                </a:moveTo>
                <a:lnTo>
                  <a:pt x="964077" y="0"/>
                </a:lnTo>
                <a:lnTo>
                  <a:pt x="964077" y="978307"/>
                </a:lnTo>
                <a:lnTo>
                  <a:pt x="0" y="978307"/>
                </a:lnTo>
                <a:lnTo>
                  <a:pt x="0" y="0"/>
                </a:lnTo>
                <a:close/>
              </a:path>
            </a:pathLst>
          </a:custGeom>
          <a:blipFill>
            <a:blip r:embed="rId38">
              <a:extLst>
                <a:ext uri="{96DAC541-7B7A-43D3-8B79-37D633B846F1}">
                  <asvg:svgBlip xmlns:asvg="http://schemas.microsoft.com/office/drawing/2016/SVG/main" r:embed="rId39"/>
                </a:ext>
              </a:extLst>
            </a:blip>
            <a:stretch>
              <a:fillRect/>
            </a:stretch>
          </a:blipFill>
        </p:spPr>
        <p:txBody>
          <a:bodyPr/>
          <a:lstStyle/>
          <a:p>
            <a:endParaRPr lang="en-US"/>
          </a:p>
        </p:txBody>
      </p:sp>
      <p:sp>
        <p:nvSpPr>
          <p:cNvPr id="21" name="Freeform 49">
            <a:extLst>
              <a:ext uri="{FF2B5EF4-FFF2-40B4-BE49-F238E27FC236}">
                <a16:creationId xmlns:a16="http://schemas.microsoft.com/office/drawing/2014/main" id="{E7A24035-BE9B-E9E2-AE64-010536FD76DC}"/>
              </a:ext>
            </a:extLst>
          </p:cNvPr>
          <p:cNvSpPr/>
          <p:nvPr userDrawn="1"/>
        </p:nvSpPr>
        <p:spPr>
          <a:xfrm>
            <a:off x="2088691" y="2164160"/>
            <a:ext cx="833330" cy="819694"/>
          </a:xfrm>
          <a:custGeom>
            <a:avLst/>
            <a:gdLst/>
            <a:ahLst/>
            <a:cxnLst/>
            <a:rect l="l" t="t" r="r" b="b"/>
            <a:pathLst>
              <a:path w="1079092" h="1061434">
                <a:moveTo>
                  <a:pt x="0" y="0"/>
                </a:moveTo>
                <a:lnTo>
                  <a:pt x="1079092" y="0"/>
                </a:lnTo>
                <a:lnTo>
                  <a:pt x="1079092" y="1061434"/>
                </a:lnTo>
                <a:lnTo>
                  <a:pt x="0" y="1061434"/>
                </a:lnTo>
                <a:lnTo>
                  <a:pt x="0" y="0"/>
                </a:lnTo>
                <a:close/>
              </a:path>
            </a:pathLst>
          </a:custGeom>
          <a:blipFill>
            <a:blip r:embed="rId40">
              <a:extLst>
                <a:ext uri="{96DAC541-7B7A-43D3-8B79-37D633B846F1}">
                  <asvg:svgBlip xmlns:asvg="http://schemas.microsoft.com/office/drawing/2016/SVG/main" r:embed="rId41"/>
                </a:ext>
              </a:extLst>
            </a:blip>
            <a:stretch>
              <a:fillRect/>
            </a:stretch>
          </a:blipFill>
        </p:spPr>
        <p:txBody>
          <a:bodyPr/>
          <a:lstStyle/>
          <a:p>
            <a:endParaRPr lang="en-US"/>
          </a:p>
        </p:txBody>
      </p:sp>
      <p:sp>
        <p:nvSpPr>
          <p:cNvPr id="22" name="Freeform 50">
            <a:extLst>
              <a:ext uri="{FF2B5EF4-FFF2-40B4-BE49-F238E27FC236}">
                <a16:creationId xmlns:a16="http://schemas.microsoft.com/office/drawing/2014/main" id="{90280EA1-9403-3EB9-9C7D-974974CF3854}"/>
              </a:ext>
            </a:extLst>
          </p:cNvPr>
          <p:cNvSpPr/>
          <p:nvPr userDrawn="1"/>
        </p:nvSpPr>
        <p:spPr>
          <a:xfrm>
            <a:off x="5617612" y="2149115"/>
            <a:ext cx="954888" cy="663213"/>
          </a:xfrm>
          <a:custGeom>
            <a:avLst/>
            <a:gdLst/>
            <a:ahLst/>
            <a:cxnLst/>
            <a:rect l="l" t="t" r="r" b="b"/>
            <a:pathLst>
              <a:path w="1236499" h="858804">
                <a:moveTo>
                  <a:pt x="0" y="0"/>
                </a:moveTo>
                <a:lnTo>
                  <a:pt x="1236498" y="0"/>
                </a:lnTo>
                <a:lnTo>
                  <a:pt x="1236498" y="858804"/>
                </a:lnTo>
                <a:lnTo>
                  <a:pt x="0" y="858804"/>
                </a:lnTo>
                <a:lnTo>
                  <a:pt x="0" y="0"/>
                </a:lnTo>
                <a:close/>
              </a:path>
            </a:pathLst>
          </a:custGeom>
          <a:blipFill>
            <a:blip r:embed="rId42">
              <a:extLst>
                <a:ext uri="{96DAC541-7B7A-43D3-8B79-37D633B846F1}">
                  <asvg:svgBlip xmlns:asvg="http://schemas.microsoft.com/office/drawing/2016/SVG/main" r:embed="rId43"/>
                </a:ext>
              </a:extLst>
            </a:blip>
            <a:stretch>
              <a:fillRect/>
            </a:stretch>
          </a:blipFill>
        </p:spPr>
        <p:txBody>
          <a:bodyPr/>
          <a:lstStyle/>
          <a:p>
            <a:endParaRPr lang="en-US"/>
          </a:p>
        </p:txBody>
      </p:sp>
      <p:sp>
        <p:nvSpPr>
          <p:cNvPr id="23" name="Freeform 51">
            <a:extLst>
              <a:ext uri="{FF2B5EF4-FFF2-40B4-BE49-F238E27FC236}">
                <a16:creationId xmlns:a16="http://schemas.microsoft.com/office/drawing/2014/main" id="{15F0BC5C-7BBF-FA07-AFC7-9DEFFEBB7FED}"/>
              </a:ext>
            </a:extLst>
          </p:cNvPr>
          <p:cNvSpPr/>
          <p:nvPr userDrawn="1"/>
        </p:nvSpPr>
        <p:spPr>
          <a:xfrm>
            <a:off x="3295225" y="2122222"/>
            <a:ext cx="805619" cy="795366"/>
          </a:xfrm>
          <a:custGeom>
            <a:avLst/>
            <a:gdLst/>
            <a:ahLst/>
            <a:cxnLst/>
            <a:rect l="l" t="t" r="r" b="b"/>
            <a:pathLst>
              <a:path w="1043208" h="1029931">
                <a:moveTo>
                  <a:pt x="0" y="0"/>
                </a:moveTo>
                <a:lnTo>
                  <a:pt x="1043208" y="0"/>
                </a:lnTo>
                <a:lnTo>
                  <a:pt x="1043208" y="1029930"/>
                </a:lnTo>
                <a:lnTo>
                  <a:pt x="0" y="1029930"/>
                </a:lnTo>
                <a:lnTo>
                  <a:pt x="0" y="0"/>
                </a:lnTo>
                <a:close/>
              </a:path>
            </a:pathLst>
          </a:custGeom>
          <a:blipFill>
            <a:blip r:embed="rId44">
              <a:extLst>
                <a:ext uri="{96DAC541-7B7A-43D3-8B79-37D633B846F1}">
                  <asvg:svgBlip xmlns:asvg="http://schemas.microsoft.com/office/drawing/2016/SVG/main" r:embed="rId45"/>
                </a:ext>
              </a:extLst>
            </a:blip>
            <a:stretch>
              <a:fillRect/>
            </a:stretch>
          </a:blipFill>
        </p:spPr>
        <p:txBody>
          <a:bodyPr/>
          <a:lstStyle/>
          <a:p>
            <a:endParaRPr lang="en-US"/>
          </a:p>
        </p:txBody>
      </p:sp>
      <p:sp>
        <p:nvSpPr>
          <p:cNvPr id="24" name="Freeform 52">
            <a:extLst>
              <a:ext uri="{FF2B5EF4-FFF2-40B4-BE49-F238E27FC236}">
                <a16:creationId xmlns:a16="http://schemas.microsoft.com/office/drawing/2014/main" id="{C50AB7B7-492C-12CD-8720-CF1D7EDFACCE}"/>
              </a:ext>
            </a:extLst>
          </p:cNvPr>
          <p:cNvSpPr/>
          <p:nvPr userDrawn="1"/>
        </p:nvSpPr>
        <p:spPr>
          <a:xfrm>
            <a:off x="8339025" y="2095460"/>
            <a:ext cx="689651" cy="828184"/>
          </a:xfrm>
          <a:custGeom>
            <a:avLst/>
            <a:gdLst/>
            <a:ahLst/>
            <a:cxnLst/>
            <a:rect l="l" t="t" r="r" b="b"/>
            <a:pathLst>
              <a:path w="893040" h="1072428">
                <a:moveTo>
                  <a:pt x="0" y="0"/>
                </a:moveTo>
                <a:lnTo>
                  <a:pt x="893040" y="0"/>
                </a:lnTo>
                <a:lnTo>
                  <a:pt x="893040" y="1072428"/>
                </a:lnTo>
                <a:lnTo>
                  <a:pt x="0" y="1072428"/>
                </a:lnTo>
                <a:lnTo>
                  <a:pt x="0" y="0"/>
                </a:lnTo>
                <a:close/>
              </a:path>
            </a:pathLst>
          </a:custGeom>
          <a:blipFill>
            <a:blip r:embed="rId46">
              <a:extLst>
                <a:ext uri="{96DAC541-7B7A-43D3-8B79-37D633B846F1}">
                  <asvg:svgBlip xmlns:asvg="http://schemas.microsoft.com/office/drawing/2016/SVG/main" r:embed="rId47"/>
                </a:ext>
              </a:extLst>
            </a:blip>
            <a:stretch>
              <a:fillRect/>
            </a:stretch>
          </a:blipFill>
        </p:spPr>
        <p:txBody>
          <a:bodyPr/>
          <a:lstStyle/>
          <a:p>
            <a:endParaRPr lang="en-US"/>
          </a:p>
        </p:txBody>
      </p:sp>
      <p:sp>
        <p:nvSpPr>
          <p:cNvPr id="25" name="Freeform 53">
            <a:extLst>
              <a:ext uri="{FF2B5EF4-FFF2-40B4-BE49-F238E27FC236}">
                <a16:creationId xmlns:a16="http://schemas.microsoft.com/office/drawing/2014/main" id="{7A013F45-23A4-0EFB-2B04-CEA3BDD1F4A8}"/>
              </a:ext>
            </a:extLst>
          </p:cNvPr>
          <p:cNvSpPr/>
          <p:nvPr userDrawn="1"/>
        </p:nvSpPr>
        <p:spPr>
          <a:xfrm>
            <a:off x="4463926" y="2074018"/>
            <a:ext cx="790604" cy="803756"/>
          </a:xfrm>
          <a:custGeom>
            <a:avLst/>
            <a:gdLst/>
            <a:ahLst/>
            <a:cxnLst/>
            <a:rect l="l" t="t" r="r" b="b"/>
            <a:pathLst>
              <a:path w="1023765" h="1040796">
                <a:moveTo>
                  <a:pt x="0" y="0"/>
                </a:moveTo>
                <a:lnTo>
                  <a:pt x="1023766" y="0"/>
                </a:lnTo>
                <a:lnTo>
                  <a:pt x="1023766" y="1040796"/>
                </a:lnTo>
                <a:lnTo>
                  <a:pt x="0" y="1040796"/>
                </a:lnTo>
                <a:lnTo>
                  <a:pt x="0" y="0"/>
                </a:lnTo>
                <a:close/>
              </a:path>
            </a:pathLst>
          </a:custGeom>
          <a:blipFill>
            <a:blip r:embed="rId48">
              <a:extLst>
                <a:ext uri="{96DAC541-7B7A-43D3-8B79-37D633B846F1}">
                  <asvg:svgBlip xmlns:asvg="http://schemas.microsoft.com/office/drawing/2016/SVG/main" r:embed="rId49"/>
                </a:ext>
              </a:extLst>
            </a:blip>
            <a:stretch>
              <a:fillRect/>
            </a:stretch>
          </a:blipFill>
        </p:spPr>
        <p:txBody>
          <a:bodyPr/>
          <a:lstStyle/>
          <a:p>
            <a:endParaRPr lang="en-US"/>
          </a:p>
        </p:txBody>
      </p:sp>
      <p:sp>
        <p:nvSpPr>
          <p:cNvPr id="26" name="Freeform 54">
            <a:extLst>
              <a:ext uri="{FF2B5EF4-FFF2-40B4-BE49-F238E27FC236}">
                <a16:creationId xmlns:a16="http://schemas.microsoft.com/office/drawing/2014/main" id="{3E0007FA-6967-B6C2-7256-39EF3D09C6B5}"/>
              </a:ext>
            </a:extLst>
          </p:cNvPr>
          <p:cNvSpPr/>
          <p:nvPr userDrawn="1"/>
        </p:nvSpPr>
        <p:spPr>
          <a:xfrm>
            <a:off x="10676876" y="2014645"/>
            <a:ext cx="757215" cy="826326"/>
          </a:xfrm>
          <a:custGeom>
            <a:avLst/>
            <a:gdLst/>
            <a:ahLst/>
            <a:cxnLst/>
            <a:rect l="l" t="t" r="r" b="b"/>
            <a:pathLst>
              <a:path w="980529" h="1070022">
                <a:moveTo>
                  <a:pt x="0" y="0"/>
                </a:moveTo>
                <a:lnTo>
                  <a:pt x="980529" y="0"/>
                </a:lnTo>
                <a:lnTo>
                  <a:pt x="980529" y="1070021"/>
                </a:lnTo>
                <a:lnTo>
                  <a:pt x="0" y="1070021"/>
                </a:lnTo>
                <a:lnTo>
                  <a:pt x="0" y="0"/>
                </a:lnTo>
                <a:close/>
              </a:path>
            </a:pathLst>
          </a:custGeom>
          <a:blipFill>
            <a:blip r:embed="rId50">
              <a:extLst>
                <a:ext uri="{96DAC541-7B7A-43D3-8B79-37D633B846F1}">
                  <asvg:svgBlip xmlns:asvg="http://schemas.microsoft.com/office/drawing/2016/SVG/main" r:embed="rId51"/>
                </a:ext>
              </a:extLst>
            </a:blip>
            <a:stretch>
              <a:fillRect/>
            </a:stretch>
          </a:blipFill>
        </p:spPr>
        <p:txBody>
          <a:bodyPr/>
          <a:lstStyle/>
          <a:p>
            <a:endParaRPr lang="en-US"/>
          </a:p>
        </p:txBody>
      </p:sp>
      <p:sp>
        <p:nvSpPr>
          <p:cNvPr id="27" name="Freeform 3">
            <a:extLst>
              <a:ext uri="{FF2B5EF4-FFF2-40B4-BE49-F238E27FC236}">
                <a16:creationId xmlns:a16="http://schemas.microsoft.com/office/drawing/2014/main" id="{1B03251C-93D0-5C47-8B6E-C1932EB1B9E5}"/>
              </a:ext>
            </a:extLst>
          </p:cNvPr>
          <p:cNvSpPr/>
          <p:nvPr userDrawn="1"/>
        </p:nvSpPr>
        <p:spPr>
          <a:xfrm>
            <a:off x="9582939" y="4182124"/>
            <a:ext cx="849110" cy="827496"/>
          </a:xfrm>
          <a:custGeom>
            <a:avLst/>
            <a:gdLst/>
            <a:ahLst/>
            <a:cxnLst/>
            <a:rect l="l" t="t" r="r" b="b"/>
            <a:pathLst>
              <a:path w="849110" h="827496">
                <a:moveTo>
                  <a:pt x="0" y="0"/>
                </a:moveTo>
                <a:lnTo>
                  <a:pt x="849110" y="0"/>
                </a:lnTo>
                <a:lnTo>
                  <a:pt x="849110" y="827496"/>
                </a:lnTo>
                <a:lnTo>
                  <a:pt x="0" y="827496"/>
                </a:lnTo>
                <a:lnTo>
                  <a:pt x="0" y="0"/>
                </a:lnTo>
                <a:close/>
              </a:path>
            </a:pathLst>
          </a:custGeom>
          <a:blipFill>
            <a:blip r:embed="rId52">
              <a:extLst>
                <a:ext uri="{96DAC541-7B7A-43D3-8B79-37D633B846F1}">
                  <asvg:svgBlip xmlns:asvg="http://schemas.microsoft.com/office/drawing/2016/SVG/main" r:embed="rId53"/>
                </a:ext>
              </a:extLst>
            </a:blip>
            <a:stretch>
              <a:fillRect/>
            </a:stretch>
          </a:blipFill>
        </p:spPr>
        <p:txBody>
          <a:bodyPr/>
          <a:lstStyle/>
          <a:p>
            <a:endParaRPr lang="en-US"/>
          </a:p>
        </p:txBody>
      </p:sp>
      <p:sp>
        <p:nvSpPr>
          <p:cNvPr id="28" name="Freeform 4">
            <a:extLst>
              <a:ext uri="{FF2B5EF4-FFF2-40B4-BE49-F238E27FC236}">
                <a16:creationId xmlns:a16="http://schemas.microsoft.com/office/drawing/2014/main" id="{9BF97967-A293-111D-017A-9D4DB0F3EAA2}"/>
              </a:ext>
            </a:extLst>
          </p:cNvPr>
          <p:cNvSpPr/>
          <p:nvPr userDrawn="1"/>
        </p:nvSpPr>
        <p:spPr>
          <a:xfrm>
            <a:off x="1268388" y="4363548"/>
            <a:ext cx="598528" cy="659522"/>
          </a:xfrm>
          <a:custGeom>
            <a:avLst/>
            <a:gdLst/>
            <a:ahLst/>
            <a:cxnLst/>
            <a:rect l="l" t="t" r="r" b="b"/>
            <a:pathLst>
              <a:path w="825844" h="895886">
                <a:moveTo>
                  <a:pt x="0" y="0"/>
                </a:moveTo>
                <a:lnTo>
                  <a:pt x="825844" y="0"/>
                </a:lnTo>
                <a:lnTo>
                  <a:pt x="825844" y="895886"/>
                </a:lnTo>
                <a:lnTo>
                  <a:pt x="0" y="895886"/>
                </a:lnTo>
                <a:lnTo>
                  <a:pt x="0" y="0"/>
                </a:lnTo>
                <a:close/>
              </a:path>
            </a:pathLst>
          </a:custGeom>
          <a:blipFill>
            <a:blip r:embed="rId54">
              <a:extLst>
                <a:ext uri="{96DAC541-7B7A-43D3-8B79-37D633B846F1}">
                  <asvg:svgBlip xmlns:asvg="http://schemas.microsoft.com/office/drawing/2016/SVG/main" r:embed="rId55"/>
                </a:ext>
              </a:extLst>
            </a:blip>
            <a:stretch>
              <a:fillRect/>
            </a:stretch>
          </a:blipFill>
        </p:spPr>
        <p:txBody>
          <a:bodyPr/>
          <a:lstStyle/>
          <a:p>
            <a:endParaRPr lang="en-US"/>
          </a:p>
        </p:txBody>
      </p:sp>
      <p:sp>
        <p:nvSpPr>
          <p:cNvPr id="29" name="Title 4">
            <a:extLst>
              <a:ext uri="{FF2B5EF4-FFF2-40B4-BE49-F238E27FC236}">
                <a16:creationId xmlns:a16="http://schemas.microsoft.com/office/drawing/2014/main" id="{A21703B5-99B1-0837-B265-4ACE35268E5B}"/>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Icon Resources</a:t>
            </a:r>
          </a:p>
        </p:txBody>
      </p:sp>
    </p:spTree>
    <p:extLst>
      <p:ext uri="{BB962C8B-B14F-4D97-AF65-F5344CB8AC3E}">
        <p14:creationId xmlns:p14="http://schemas.microsoft.com/office/powerpoint/2010/main" val="1820620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2.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image" Target="../media/image7.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theme" Target="../theme/theme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image" Target="../media/image9.pn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image" Target="../media/image8.png"/><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2684289"/>
      </p:ext>
    </p:extLst>
  </p:cSld>
  <p:clrMap bg1="lt1" tx1="dk1" bg2="lt2" tx2="dk2" accent1="accent1" accent2="accent2" accent3="accent3" accent4="accent4" accent5="accent5" accent6="accent6" hlink="hlink" folHlink="folHlink"/>
  <p:sldLayoutIdLst>
    <p:sldLayoutId id="2147483908" r:id="rId1"/>
    <p:sldLayoutId id="2147483879" r:id="rId2"/>
    <p:sldLayoutId id="2147483906" r:id="rId3"/>
    <p:sldLayoutId id="2147483907" r:id="rId4"/>
    <p:sldLayoutId id="2147483932" r:id="rId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955DFE-58D2-96C6-0F3E-24D1EFEDD3DD}"/>
              </a:ext>
              <a:ext uri="{C183D7F6-B498-43B3-948B-1728B52AA6E4}">
                <adec:decorative xmlns:adec="http://schemas.microsoft.com/office/drawing/2017/decorative" val="1"/>
              </a:ext>
            </a:extLst>
          </p:cNvPr>
          <p:cNvSpPr/>
          <p:nvPr userDrawn="1"/>
        </p:nvSpPr>
        <p:spPr>
          <a:xfrm>
            <a:off x="109753" y="6408673"/>
            <a:ext cx="11152414"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8" name="Rectangle 7">
            <a:extLst>
              <a:ext uri="{FF2B5EF4-FFF2-40B4-BE49-F238E27FC236}">
                <a16:creationId xmlns:a16="http://schemas.microsoft.com/office/drawing/2014/main" id="{F02E0081-2D33-8D1E-68BB-7575EFB4B64D}"/>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9" name="Footer Placeholder 4">
            <a:extLst>
              <a:ext uri="{FF2B5EF4-FFF2-40B4-BE49-F238E27FC236}">
                <a16:creationId xmlns:a16="http://schemas.microsoft.com/office/drawing/2014/main" id="{100E7460-3BDB-6ACC-D2A5-FCD677A6B995}"/>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MCAP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0" name="Footer Placeholder 4">
            <a:extLst>
              <a:ext uri="{FF2B5EF4-FFF2-40B4-BE49-F238E27FC236}">
                <a16:creationId xmlns:a16="http://schemas.microsoft.com/office/drawing/2014/main" id="{C8628795-956B-2ED2-7A59-99364F65DBFD}"/>
              </a:ext>
            </a:extLst>
          </p:cNvPr>
          <p:cNvSpPr txBox="1">
            <a:spLocks/>
          </p:cNvSpPr>
          <p:nvPr userDrawn="1"/>
        </p:nvSpPr>
        <p:spPr>
          <a:xfrm rot="10800000" flipV="1">
            <a:off x="9803853" y="6545746"/>
            <a:ext cx="1272464"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October 21-22, 2025</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11" name="Slide Number Placeholder 18">
            <a:extLst>
              <a:ext uri="{FF2B5EF4-FFF2-40B4-BE49-F238E27FC236}">
                <a16:creationId xmlns:a16="http://schemas.microsoft.com/office/drawing/2014/main" id="{18FC1900-16D7-B0BF-6A1B-B0AC81D2CD0A}"/>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12" name="Picture 11" descr="A black background with red text&#10;&#10;Description automatically generated">
            <a:extLst>
              <a:ext uri="{FF2B5EF4-FFF2-40B4-BE49-F238E27FC236}">
                <a16:creationId xmlns:a16="http://schemas.microsoft.com/office/drawing/2014/main" id="{A82EFBC5-5315-F6B3-7C7D-EC45CA4FC0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13" name="Picture 12">
            <a:extLst>
              <a:ext uri="{FF2B5EF4-FFF2-40B4-BE49-F238E27FC236}">
                <a16:creationId xmlns:a16="http://schemas.microsoft.com/office/drawing/2014/main" id="{0671FC49-64E8-D4D1-BECE-91BEC904B28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pic>
        <p:nvPicPr>
          <p:cNvPr id="14" name="Picture 13">
            <a:extLst>
              <a:ext uri="{FF2B5EF4-FFF2-40B4-BE49-F238E27FC236}">
                <a16:creationId xmlns:a16="http://schemas.microsoft.com/office/drawing/2014/main" id="{2CACE2FD-FFCF-CD27-C920-A01DD35EBC6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23331" b="12108"/>
          <a:stretch/>
        </p:blipFill>
        <p:spPr>
          <a:xfrm rot="16200000">
            <a:off x="-3376249" y="3369042"/>
            <a:ext cx="6857999" cy="119918"/>
          </a:xfrm>
          <a:prstGeom prst="rect">
            <a:avLst/>
          </a:prstGeom>
        </p:spPr>
      </p:pic>
    </p:spTree>
    <p:extLst>
      <p:ext uri="{BB962C8B-B14F-4D97-AF65-F5344CB8AC3E}">
        <p14:creationId xmlns:p14="http://schemas.microsoft.com/office/powerpoint/2010/main" val="36939359"/>
      </p:ext>
    </p:extLst>
  </p:cSld>
  <p:clrMap bg1="lt1" tx1="dk1" bg2="lt2" tx2="dk2" accent1="accent1" accent2="accent2" accent3="accent3" accent4="accent4" accent5="accent5" accent6="accent6" hlink="hlink" folHlink="folHlink"/>
  <p:sldLayoutIdLst>
    <p:sldLayoutId id="2147483934"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656BB09-D186-E042-F4D8-43F6A83BED71}"/>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2" name="Slide Number Placeholder 18">
            <a:extLst>
              <a:ext uri="{FF2B5EF4-FFF2-40B4-BE49-F238E27FC236}">
                <a16:creationId xmlns:a16="http://schemas.microsoft.com/office/drawing/2014/main" id="{7C0D133A-57DF-3926-1AFE-D6B70A0E337B}"/>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spTree>
    <p:extLst>
      <p:ext uri="{BB962C8B-B14F-4D97-AF65-F5344CB8AC3E}">
        <p14:creationId xmlns:p14="http://schemas.microsoft.com/office/powerpoint/2010/main" val="4010597993"/>
      </p:ext>
    </p:extLst>
  </p:cSld>
  <p:clrMap bg1="lt1" tx1="dk1" bg2="lt2" tx2="dk2" accent1="accent1" accent2="accent2" accent3="accent3" accent4="accent4" accent5="accent5" accent6="accent6" hlink="hlink" folHlink="folHlink"/>
  <p:sldLayoutIdLst>
    <p:sldLayoutId id="2147483936" r:id="rId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B09B29-6A38-06A4-3BEE-72092A765351}"/>
              </a:ext>
              <a:ext uri="{C183D7F6-B498-43B3-948B-1728B52AA6E4}">
                <adec:decorative xmlns:adec="http://schemas.microsoft.com/office/drawing/2017/decorative" val="1"/>
              </a:ext>
            </a:extLst>
          </p:cNvPr>
          <p:cNvSpPr/>
          <p:nvPr userDrawn="1"/>
        </p:nvSpPr>
        <p:spPr>
          <a:xfrm>
            <a:off x="109753" y="6408673"/>
            <a:ext cx="11152414"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6" name="Rectangle 15">
            <a:extLst>
              <a:ext uri="{FF2B5EF4-FFF2-40B4-BE49-F238E27FC236}">
                <a16:creationId xmlns:a16="http://schemas.microsoft.com/office/drawing/2014/main" id="{CD7CED34-6242-DED5-DE12-701AB72A0349}"/>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8" name="Footer Placeholder 4">
            <a:extLst>
              <a:ext uri="{FF2B5EF4-FFF2-40B4-BE49-F238E27FC236}">
                <a16:creationId xmlns:a16="http://schemas.microsoft.com/office/drawing/2014/main" id="{8B34E79F-D741-B1B4-2803-547AE4CDCC21}"/>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MCAP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9" name="Footer Placeholder 4">
            <a:extLst>
              <a:ext uri="{FF2B5EF4-FFF2-40B4-BE49-F238E27FC236}">
                <a16:creationId xmlns:a16="http://schemas.microsoft.com/office/drawing/2014/main" id="{A80A1D79-9A04-E89D-76FF-5A8241ADABAB}"/>
              </a:ext>
            </a:extLst>
          </p:cNvPr>
          <p:cNvSpPr txBox="1">
            <a:spLocks/>
          </p:cNvSpPr>
          <p:nvPr userDrawn="1"/>
        </p:nvSpPr>
        <p:spPr>
          <a:xfrm rot="10800000" flipV="1">
            <a:off x="9803852" y="6545746"/>
            <a:ext cx="1337729"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October 21-22, 2025</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20" name="Slide Number Placeholder 18">
            <a:extLst>
              <a:ext uri="{FF2B5EF4-FFF2-40B4-BE49-F238E27FC236}">
                <a16:creationId xmlns:a16="http://schemas.microsoft.com/office/drawing/2014/main" id="{5FD22A62-5128-BE02-7F08-5D527D8F6BA0}"/>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5" name="Picture 4" descr="A black background with red text&#10;&#10;Description automatically generated">
            <a:extLst>
              <a:ext uri="{FF2B5EF4-FFF2-40B4-BE49-F238E27FC236}">
                <a16:creationId xmlns:a16="http://schemas.microsoft.com/office/drawing/2014/main" id="{2441C7FF-762B-A097-FDA7-ECC83D815B39}"/>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6" name="Picture 5">
            <a:extLst>
              <a:ext uri="{FF2B5EF4-FFF2-40B4-BE49-F238E27FC236}">
                <a16:creationId xmlns:a16="http://schemas.microsoft.com/office/drawing/2014/main" id="{75851CD6-36E5-8BB5-7363-BAA7DD8012F4}"/>
              </a:ext>
              <a:ext uri="{C183D7F6-B498-43B3-948B-1728B52AA6E4}">
                <adec:decorative xmlns:adec="http://schemas.microsoft.com/office/drawing/2017/decorative" val="1"/>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pic>
        <p:nvPicPr>
          <p:cNvPr id="2" name="Picture 1">
            <a:extLst>
              <a:ext uri="{FF2B5EF4-FFF2-40B4-BE49-F238E27FC236}">
                <a16:creationId xmlns:a16="http://schemas.microsoft.com/office/drawing/2014/main" id="{9ED299CC-8E33-C312-6929-BBDE94416D2A}"/>
              </a:ext>
            </a:extLst>
          </p:cNvPr>
          <p:cNvPicPr>
            <a:picLocks noChangeAspect="1"/>
          </p:cNvPicPr>
          <p:nvPr userDrawn="1"/>
        </p:nvPicPr>
        <p:blipFill rotWithShape="1">
          <a:blip r:embed="rId20">
            <a:extLst>
              <a:ext uri="{28A0092B-C50C-407E-A947-70E740481C1C}">
                <a14:useLocalDpi xmlns:a14="http://schemas.microsoft.com/office/drawing/2010/main" val="0"/>
              </a:ext>
            </a:extLst>
          </a:blip>
          <a:srcRect t="23331" b="12108"/>
          <a:stretch/>
        </p:blipFill>
        <p:spPr>
          <a:xfrm rot="16200000">
            <a:off x="-3376249" y="3369042"/>
            <a:ext cx="6857999" cy="119918"/>
          </a:xfrm>
          <a:prstGeom prst="rect">
            <a:avLst/>
          </a:prstGeom>
        </p:spPr>
      </p:pic>
    </p:spTree>
    <p:extLst>
      <p:ext uri="{BB962C8B-B14F-4D97-AF65-F5344CB8AC3E}">
        <p14:creationId xmlns:p14="http://schemas.microsoft.com/office/powerpoint/2010/main" val="3148875320"/>
      </p:ext>
    </p:extLst>
  </p:cSld>
  <p:clrMap bg1="lt1" tx1="dk1" bg2="lt2" tx2="dk2" accent1="accent1" accent2="accent2" accent3="accent3" accent4="accent4" accent5="accent5" accent6="accent6" hlink="hlink" folHlink="folHlink"/>
  <p:sldLayoutIdLst>
    <p:sldLayoutId id="2147483910" r:id="rId1"/>
    <p:sldLayoutId id="2147483840" r:id="rId2"/>
    <p:sldLayoutId id="2147483846" r:id="rId3"/>
    <p:sldLayoutId id="2147483868" r:id="rId4"/>
    <p:sldLayoutId id="2147483869" r:id="rId5"/>
    <p:sldLayoutId id="2147483860" r:id="rId6"/>
    <p:sldLayoutId id="2147483867" r:id="rId7"/>
    <p:sldLayoutId id="2147483862" r:id="rId8"/>
    <p:sldLayoutId id="2147483847" r:id="rId9"/>
    <p:sldLayoutId id="2147483851" r:id="rId10"/>
    <p:sldLayoutId id="2147483849" r:id="rId11"/>
    <p:sldLayoutId id="2147483852" r:id="rId12"/>
    <p:sldLayoutId id="2147483899" r:id="rId13"/>
    <p:sldLayoutId id="2147483853" r:id="rId14"/>
    <p:sldLayoutId id="2147483850" r:id="rId15"/>
    <p:sldLayoutId id="2147483935" r:id="rId1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320" userDrawn="1">
          <p15:clr>
            <a:srgbClr val="F26B43"/>
          </p15:clr>
        </p15:guide>
        <p15:guide id="3" pos="36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B09B29-6A38-06A4-3BEE-72092A765351}"/>
              </a:ext>
              <a:ext uri="{C183D7F6-B498-43B3-948B-1728B52AA6E4}">
                <adec:decorative xmlns:adec="http://schemas.microsoft.com/office/drawing/2017/decorative" val="1"/>
              </a:ext>
            </a:extLst>
          </p:cNvPr>
          <p:cNvSpPr/>
          <p:nvPr userDrawn="1"/>
        </p:nvSpPr>
        <p:spPr>
          <a:xfrm>
            <a:off x="-7209" y="6408673"/>
            <a:ext cx="11269376"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6" name="Rectangle 15">
            <a:extLst>
              <a:ext uri="{FF2B5EF4-FFF2-40B4-BE49-F238E27FC236}">
                <a16:creationId xmlns:a16="http://schemas.microsoft.com/office/drawing/2014/main" id="{CD7CED34-6242-DED5-DE12-701AB72A0349}"/>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8" name="Footer Placeholder 4">
            <a:extLst>
              <a:ext uri="{FF2B5EF4-FFF2-40B4-BE49-F238E27FC236}">
                <a16:creationId xmlns:a16="http://schemas.microsoft.com/office/drawing/2014/main" id="{8B34E79F-D741-B1B4-2803-547AE4CDCC21}"/>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MCAP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9" name="Footer Placeholder 4">
            <a:extLst>
              <a:ext uri="{FF2B5EF4-FFF2-40B4-BE49-F238E27FC236}">
                <a16:creationId xmlns:a16="http://schemas.microsoft.com/office/drawing/2014/main" id="{A80A1D79-9A04-E89D-76FF-5A8241ADABAB}"/>
              </a:ext>
            </a:extLst>
          </p:cNvPr>
          <p:cNvSpPr txBox="1">
            <a:spLocks/>
          </p:cNvSpPr>
          <p:nvPr userDrawn="1"/>
        </p:nvSpPr>
        <p:spPr>
          <a:xfrm rot="10800000" flipV="1">
            <a:off x="9803853" y="6545746"/>
            <a:ext cx="1017994"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07.29.2025</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20" name="Slide Number Placeholder 18">
            <a:extLst>
              <a:ext uri="{FF2B5EF4-FFF2-40B4-BE49-F238E27FC236}">
                <a16:creationId xmlns:a16="http://schemas.microsoft.com/office/drawing/2014/main" id="{5FD22A62-5128-BE02-7F08-5D527D8F6BA0}"/>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5" name="Picture 4" descr="A black background with red text&#10;&#10;Description automatically generated">
            <a:extLst>
              <a:ext uri="{FF2B5EF4-FFF2-40B4-BE49-F238E27FC236}">
                <a16:creationId xmlns:a16="http://schemas.microsoft.com/office/drawing/2014/main" id="{2441C7FF-762B-A097-FDA7-ECC83D815B3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6" name="Picture 5">
            <a:extLst>
              <a:ext uri="{FF2B5EF4-FFF2-40B4-BE49-F238E27FC236}">
                <a16:creationId xmlns:a16="http://schemas.microsoft.com/office/drawing/2014/main" id="{75851CD6-36E5-8BB5-7363-BAA7DD8012F4}"/>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spTree>
    <p:extLst>
      <p:ext uri="{BB962C8B-B14F-4D97-AF65-F5344CB8AC3E}">
        <p14:creationId xmlns:p14="http://schemas.microsoft.com/office/powerpoint/2010/main" val="2783538844"/>
      </p:ext>
    </p:extLst>
  </p:cSld>
  <p:clrMap bg1="lt1" tx1="dk1" bg2="lt2" tx2="dk2" accent1="accent1" accent2="accent2" accent3="accent3" accent4="accent4" accent5="accent5" accent6="accent6" hlink="hlink" folHlink="folHlink"/>
  <p:sldLayoutIdLst>
    <p:sldLayoutId id="2147483930" r:id="rId1"/>
    <p:sldLayoutId id="2147483931" r:id="rId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320" userDrawn="1">
          <p15:clr>
            <a:srgbClr val="F26B43"/>
          </p15:clr>
        </p15:guide>
        <p15:guide id="3" pos="3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hyperlink" Target="mailto:noreply@mail.launchpad.pearson.com" TargetMode="Externa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79.svg"/><Relationship Id="rId7" Type="http://schemas.openxmlformats.org/officeDocument/2006/relationships/image" Target="../media/image83.svg"/><Relationship Id="rId2" Type="http://schemas.openxmlformats.org/officeDocument/2006/relationships/image" Target="../media/image78.png"/><Relationship Id="rId1" Type="http://schemas.openxmlformats.org/officeDocument/2006/relationships/slideLayout" Target="../slideLayouts/slideLayout23.xml"/><Relationship Id="rId6" Type="http://schemas.openxmlformats.org/officeDocument/2006/relationships/image" Target="../media/image82.png"/><Relationship Id="rId5" Type="http://schemas.openxmlformats.org/officeDocument/2006/relationships/image" Target="../media/image81.svg"/><Relationship Id="rId4" Type="http://schemas.openxmlformats.org/officeDocument/2006/relationships/image" Target="../media/image80.png"/></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85.png"/><Relationship Id="rId4" Type="http://schemas.openxmlformats.org/officeDocument/2006/relationships/image" Target="../media/image79.svg"/></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3.svg"/></Relationships>
</file>

<file path=ppt/slides/_rels/slide3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support.mdassessments.com/platformresources/" TargetMode="Externa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3.svg"/></Relationships>
</file>

<file path=ppt/slides/_rels/slide4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81.svg"/><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92.png"/><Relationship Id="rId4" Type="http://schemas.openxmlformats.org/officeDocument/2006/relationships/image" Target="../media/image81.sv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79.svg"/></Relationships>
</file>

<file path=ppt/slides/_rels/slide4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96.png"/><Relationship Id="rId4" Type="http://schemas.openxmlformats.org/officeDocument/2006/relationships/image" Target="../media/image79.svg"/></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97.png"/><Relationship Id="rId4" Type="http://schemas.openxmlformats.org/officeDocument/2006/relationships/image" Target="../media/image79.svg"/></Relationships>
</file>

<file path=ppt/slides/_rels/slide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98.png"/><Relationship Id="rId4" Type="http://schemas.openxmlformats.org/officeDocument/2006/relationships/image" Target="../media/image79.svg"/></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99.png"/><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00.png"/><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5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01.png"/><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5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04.png"/><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5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5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5.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5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108.png"/></Relationships>
</file>

<file path=ppt/slides/_rels/slide5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7.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5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8.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79.svg"/><Relationship Id="rId7" Type="http://schemas.openxmlformats.org/officeDocument/2006/relationships/image" Target="../media/image83.svg"/><Relationship Id="rId2" Type="http://schemas.openxmlformats.org/officeDocument/2006/relationships/image" Target="../media/image78.png"/><Relationship Id="rId1" Type="http://schemas.openxmlformats.org/officeDocument/2006/relationships/slideLayout" Target="../slideLayouts/slideLayout23.xml"/><Relationship Id="rId6" Type="http://schemas.openxmlformats.org/officeDocument/2006/relationships/image" Target="../media/image82.png"/><Relationship Id="rId5" Type="http://schemas.openxmlformats.org/officeDocument/2006/relationships/image" Target="../media/image81.svg"/><Relationship Id="rId4" Type="http://schemas.openxmlformats.org/officeDocument/2006/relationships/image" Target="../media/image80.png"/></Relationships>
</file>

<file path=ppt/slides/_rels/slide6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83.svg"/></Relationships>
</file>

<file path=ppt/slides/_rels/slide6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6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1.xml"/><Relationship Id="rId1" Type="http://schemas.openxmlformats.org/officeDocument/2006/relationships/slideLayout" Target="../slideLayouts/slideLayout9.xml"/><Relationship Id="rId5" Type="http://schemas.openxmlformats.org/officeDocument/2006/relationships/image" Target="../media/image116.png"/><Relationship Id="rId4" Type="http://schemas.openxmlformats.org/officeDocument/2006/relationships/image" Target="../media/image83.svg"/></Relationships>
</file>

<file path=ppt/slides/_rels/slide6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2.xml"/><Relationship Id="rId1" Type="http://schemas.openxmlformats.org/officeDocument/2006/relationships/slideLayout" Target="../slideLayouts/slideLayout9.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83.svg"/></Relationships>
</file>

<file path=ppt/slides/_rels/slide6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83.svg"/></Relationships>
</file>

<file path=ppt/slides/_rels/slide6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4.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6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83.svg"/></Relationships>
</file>

<file path=ppt/slides/_rels/slide6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6.xml"/><Relationship Id="rId1" Type="http://schemas.openxmlformats.org/officeDocument/2006/relationships/slideLayout" Target="../slideLayouts/slideLayout9.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83.sv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s://support.mdassessments.com/" TargetMode="External"/><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3" Type="http://schemas.openxmlformats.org/officeDocument/2006/relationships/hyperlink" Target="https://support.mdassessments.com/support/" TargetMode="External"/><Relationship Id="rId7" Type="http://schemas.openxmlformats.org/officeDocument/2006/relationships/image" Target="../media/image128.png"/><Relationship Id="rId2" Type="http://schemas.openxmlformats.org/officeDocument/2006/relationships/notesSlide" Target="../notesSlides/notesSlide37.xml"/><Relationship Id="rId1" Type="http://schemas.openxmlformats.org/officeDocument/2006/relationships/slideLayout" Target="../slideLayouts/slideLayout9.xml"/><Relationship Id="rId6" Type="http://schemas.openxmlformats.org/officeDocument/2006/relationships/image" Target="../media/image127.png"/><Relationship Id="rId5" Type="http://schemas.openxmlformats.org/officeDocument/2006/relationships/image" Target="../media/image83.svg"/><Relationship Id="rId4" Type="http://schemas.openxmlformats.org/officeDocument/2006/relationships/image" Target="../media/image82.png"/></Relationships>
</file>

<file path=ppt/slides/_rels/slide7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8.xml"/><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74.xml.rels><?xml version="1.0" encoding="UTF-8" standalone="yes"?>
<Relationships xmlns="http://schemas.openxmlformats.org/package/2006/relationships"><Relationship Id="rId3" Type="http://schemas.openxmlformats.org/officeDocument/2006/relationships/hyperlink" Target="https://support.mdassessments.com/support/" TargetMode="External"/><Relationship Id="rId2" Type="http://schemas.openxmlformats.org/officeDocument/2006/relationships/notesSlide" Target="../notesSlides/notesSlide39.xml"/><Relationship Id="rId1" Type="http://schemas.openxmlformats.org/officeDocument/2006/relationships/slideLayout" Target="../slideLayouts/slideLayout9.xml"/><Relationship Id="rId6" Type="http://schemas.openxmlformats.org/officeDocument/2006/relationships/image" Target="../media/image129.png"/><Relationship Id="rId5" Type="http://schemas.openxmlformats.org/officeDocument/2006/relationships/image" Target="../media/image83.svg"/><Relationship Id="rId4" Type="http://schemas.openxmlformats.org/officeDocument/2006/relationships/image" Target="../media/image82.png"/></Relationships>
</file>

<file path=ppt/slides/_rels/slide7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0.xml"/><Relationship Id="rId1" Type="http://schemas.openxmlformats.org/officeDocument/2006/relationships/slideLayout" Target="../slideLayouts/slideLayout9.xml"/><Relationship Id="rId5" Type="http://schemas.openxmlformats.org/officeDocument/2006/relationships/hyperlink" Target="https://support.assessment.pearson.com/TN/testnav-system-requirements-18613791.html" TargetMode="External"/><Relationship Id="rId4" Type="http://schemas.openxmlformats.org/officeDocument/2006/relationships/image" Target="../media/image83.sv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1.xml"/><Relationship Id="rId1" Type="http://schemas.openxmlformats.org/officeDocument/2006/relationships/slideLayout" Target="../slideLayouts/slideLayout9.xml"/><Relationship Id="rId6" Type="http://schemas.openxmlformats.org/officeDocument/2006/relationships/image" Target="../media/image130.png"/><Relationship Id="rId5" Type="http://schemas.openxmlformats.org/officeDocument/2006/relationships/hyperlink" Target="https://support.mdassessments.com/practice-tests/" TargetMode="External"/><Relationship Id="rId4" Type="http://schemas.openxmlformats.org/officeDocument/2006/relationships/image" Target="../media/image83.svg"/></Relationships>
</file>

<file path=ppt/slides/_rels/slide7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2.xml"/><Relationship Id="rId1" Type="http://schemas.openxmlformats.org/officeDocument/2006/relationships/slideLayout" Target="../slideLayouts/slideLayout9.xml"/><Relationship Id="rId5" Type="http://schemas.openxmlformats.org/officeDocument/2006/relationships/image" Target="../media/image131.png"/><Relationship Id="rId4" Type="http://schemas.openxmlformats.org/officeDocument/2006/relationships/image" Target="../media/image83.svg"/></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3.xml"/><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838919-65CB-D67F-D198-D8DF2954DE4B}"/>
              </a:ext>
            </a:extLst>
          </p:cNvPr>
          <p:cNvSpPr>
            <a:spLocks noGrp="1"/>
          </p:cNvSpPr>
          <p:nvPr>
            <p:ph type="body" sz="quarter" idx="10"/>
          </p:nvPr>
        </p:nvSpPr>
        <p:spPr>
          <a:xfrm>
            <a:off x="6802438" y="1671638"/>
            <a:ext cx="5009606" cy="2332037"/>
          </a:xfrm>
        </p:spPr>
        <p:txBody>
          <a:bodyPr lIns="0" tIns="45720" rIns="91440" bIns="45720" anchor="ctr" anchorCtr="0"/>
          <a:lstStyle/>
          <a:p>
            <a:r>
              <a:rPr lang="en-US">
                <a:latin typeface="Montserrat SemiBold"/>
              </a:rPr>
              <a:t>Winter 25 Training</a:t>
            </a:r>
          </a:p>
          <a:p>
            <a:r>
              <a:rPr lang="en-US">
                <a:latin typeface="Montserrat SemiBold"/>
              </a:rPr>
              <a:t>MCAP Assessments</a:t>
            </a:r>
          </a:p>
          <a:p>
            <a:r>
              <a:rPr lang="en-US">
                <a:latin typeface="Montserrat SemiBold"/>
              </a:rPr>
              <a:t>   </a:t>
            </a:r>
          </a:p>
        </p:txBody>
      </p:sp>
      <p:sp>
        <p:nvSpPr>
          <p:cNvPr id="3" name="Text Placeholder 2">
            <a:extLst>
              <a:ext uri="{FF2B5EF4-FFF2-40B4-BE49-F238E27FC236}">
                <a16:creationId xmlns:a16="http://schemas.microsoft.com/office/drawing/2014/main" id="{1D7A73AE-7DD7-71E5-CBFA-643F650FD90C}"/>
              </a:ext>
            </a:extLst>
          </p:cNvPr>
          <p:cNvSpPr>
            <a:spLocks noGrp="1"/>
          </p:cNvSpPr>
          <p:nvPr>
            <p:ph type="body" sz="quarter" idx="11"/>
          </p:nvPr>
        </p:nvSpPr>
        <p:spPr/>
        <p:txBody>
          <a:bodyPr/>
          <a:lstStyle/>
          <a:p>
            <a:r>
              <a:rPr lang="en-US"/>
              <a:t>Division of Assessment and Accountability</a:t>
            </a:r>
          </a:p>
        </p:txBody>
      </p:sp>
      <p:sp>
        <p:nvSpPr>
          <p:cNvPr id="4" name="Text Placeholder 3">
            <a:extLst>
              <a:ext uri="{FF2B5EF4-FFF2-40B4-BE49-F238E27FC236}">
                <a16:creationId xmlns:a16="http://schemas.microsoft.com/office/drawing/2014/main" id="{C7349A34-49D3-B133-AC98-54EEC24D23FD}"/>
              </a:ext>
            </a:extLst>
          </p:cNvPr>
          <p:cNvSpPr>
            <a:spLocks noGrp="1"/>
          </p:cNvSpPr>
          <p:nvPr>
            <p:ph type="body" sz="quarter" idx="12"/>
          </p:nvPr>
        </p:nvSpPr>
        <p:spPr/>
        <p:txBody>
          <a:bodyPr lIns="0" tIns="45720" rIns="91440" bIns="45720" anchor="t"/>
          <a:lstStyle/>
          <a:p>
            <a:r>
              <a:rPr lang="en-US">
                <a:latin typeface="Montserrat"/>
              </a:rPr>
              <a:t>October 21, 2025 and October 22, 2025</a:t>
            </a:r>
          </a:p>
          <a:p>
            <a:endParaRPr lang="en-US">
              <a:latin typeface="Montserrat"/>
            </a:endParaRPr>
          </a:p>
        </p:txBody>
      </p:sp>
      <p:sp>
        <p:nvSpPr>
          <p:cNvPr id="5" name="Text Placeholder 4">
            <a:extLst>
              <a:ext uri="{FF2B5EF4-FFF2-40B4-BE49-F238E27FC236}">
                <a16:creationId xmlns:a16="http://schemas.microsoft.com/office/drawing/2014/main" id="{FA7D1D8E-F2FF-D06D-F87E-8FCF30F10C5B}"/>
              </a:ext>
            </a:extLst>
          </p:cNvPr>
          <p:cNvSpPr>
            <a:spLocks noGrp="1"/>
          </p:cNvSpPr>
          <p:nvPr>
            <p:ph type="body" sz="quarter" idx="13"/>
          </p:nvPr>
        </p:nvSpPr>
        <p:spPr/>
        <p:txBody>
          <a:bodyPr lIns="0" tIns="45720" rIns="91440" bIns="45720" anchor="t"/>
          <a:lstStyle/>
          <a:p>
            <a:r>
              <a:rPr lang="en-US">
                <a:latin typeface="Montserrat"/>
              </a:rPr>
              <a:t>MSDE and Pearson</a:t>
            </a:r>
          </a:p>
        </p:txBody>
      </p:sp>
    </p:spTree>
    <p:extLst>
      <p:ext uri="{BB962C8B-B14F-4D97-AF65-F5344CB8AC3E}">
        <p14:creationId xmlns:p14="http://schemas.microsoft.com/office/powerpoint/2010/main" val="37767377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90CA4F-D144-020B-6C6B-4F300E664886}"/>
              </a:ext>
            </a:extLst>
          </p:cNvPr>
          <p:cNvSpPr>
            <a:spLocks noGrp="1"/>
          </p:cNvSpPr>
          <p:nvPr>
            <p:ph type="body" sz="quarter" idx="11"/>
          </p:nvPr>
        </p:nvSpPr>
        <p:spPr>
          <a:xfrm>
            <a:off x="7463118" y="1719057"/>
            <a:ext cx="4342802" cy="4194920"/>
          </a:xfrm>
        </p:spPr>
        <p:txBody>
          <a:bodyPr wrap="square" lIns="0" tIns="0" rIns="0" bIns="45720" anchor="t">
            <a:noAutofit/>
          </a:bodyPr>
          <a:lstStyle/>
          <a:p>
            <a:r>
              <a:rPr lang="en-US" sz="1600">
                <a:latin typeface="Montserrat"/>
                <a:ea typeface="Lato"/>
                <a:cs typeface="Lato"/>
              </a:rPr>
              <a:t>Introductions and Welcome</a:t>
            </a:r>
          </a:p>
          <a:p>
            <a:r>
              <a:rPr lang="en-US" sz="1600">
                <a:latin typeface="Montserrat"/>
                <a:ea typeface="Lato"/>
                <a:cs typeface="Lato"/>
              </a:rPr>
              <a:t>Winter 2025 Administration</a:t>
            </a:r>
          </a:p>
          <a:p>
            <a:r>
              <a:rPr lang="en-US" sz="1600">
                <a:latin typeface="Montserrat"/>
                <a:ea typeface="Lato"/>
                <a:cs typeface="Lato"/>
              </a:rPr>
              <a:t>Launchpad</a:t>
            </a:r>
            <a:endParaRPr lang="en-US" sz="1600">
              <a:latin typeface="Montserrat"/>
            </a:endParaRPr>
          </a:p>
          <a:p>
            <a:r>
              <a:rPr lang="en-US" sz="1600">
                <a:latin typeface="Montserrat"/>
                <a:ea typeface="Lato"/>
                <a:cs typeface="Lato"/>
              </a:rPr>
              <a:t>Accommodations</a:t>
            </a:r>
          </a:p>
          <a:p>
            <a:r>
              <a:rPr lang="en-US" sz="1600">
                <a:latin typeface="Montserrat"/>
                <a:ea typeface="Lato"/>
                <a:cs typeface="Lato"/>
              </a:rPr>
              <a:t>ADAM</a:t>
            </a:r>
          </a:p>
          <a:p>
            <a:r>
              <a:rPr lang="en-US" sz="1600">
                <a:latin typeface="Montserrat"/>
                <a:ea typeface="Lato"/>
                <a:cs typeface="Lato"/>
              </a:rPr>
              <a:t>Support</a:t>
            </a:r>
          </a:p>
          <a:p>
            <a:r>
              <a:rPr lang="en-US" sz="1600">
                <a:latin typeface="Montserrat"/>
                <a:ea typeface="Lato"/>
                <a:cs typeface="Lato"/>
              </a:rPr>
              <a:t>Wrap-up and Closing Remarks</a:t>
            </a:r>
          </a:p>
          <a:p>
            <a:endParaRPr lang="en-US"/>
          </a:p>
        </p:txBody>
      </p:sp>
    </p:spTree>
    <p:extLst>
      <p:ext uri="{BB962C8B-B14F-4D97-AF65-F5344CB8AC3E}">
        <p14:creationId xmlns:p14="http://schemas.microsoft.com/office/powerpoint/2010/main" val="3664421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F319-5560-5D94-9DA9-135821DE7E9A}"/>
              </a:ext>
            </a:extLst>
          </p:cNvPr>
          <p:cNvSpPr>
            <a:spLocks noGrp="1"/>
          </p:cNvSpPr>
          <p:nvPr>
            <p:ph type="title"/>
          </p:nvPr>
        </p:nvSpPr>
        <p:spPr>
          <a:xfrm>
            <a:off x="643064" y="2183544"/>
            <a:ext cx="6885496" cy="488536"/>
          </a:xfrm>
        </p:spPr>
        <p:txBody>
          <a:bodyPr/>
          <a:lstStyle/>
          <a:p>
            <a:r>
              <a:rPr lang="en-US" sz="2000"/>
              <a:t>Introductions and Welcome	</a:t>
            </a:r>
          </a:p>
        </p:txBody>
      </p:sp>
      <p:sp>
        <p:nvSpPr>
          <p:cNvPr id="7" name="Text Placeholder 6">
            <a:extLst>
              <a:ext uri="{FF2B5EF4-FFF2-40B4-BE49-F238E27FC236}">
                <a16:creationId xmlns:a16="http://schemas.microsoft.com/office/drawing/2014/main" id="{B3DF2B34-98C4-1235-D89F-E6C97C9DB238}"/>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452414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EB3A4-1FF0-8512-9E6E-6BAF34AE7E5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CE7771C-E4CC-C030-3D7A-6E72489C7DF2}"/>
              </a:ext>
            </a:extLst>
          </p:cNvPr>
          <p:cNvSpPr>
            <a:spLocks noGrp="1"/>
          </p:cNvSpPr>
          <p:nvPr>
            <p:ph type="body" sz="quarter" idx="15"/>
          </p:nvPr>
        </p:nvSpPr>
        <p:spPr/>
        <p:txBody>
          <a:bodyPr lIns="0" tIns="45720" rIns="91440" bIns="45720" anchor="t"/>
          <a:lstStyle/>
          <a:p>
            <a:r>
              <a:rPr lang="en-US"/>
              <a:t>Introductions and Welcome	</a:t>
            </a:r>
          </a:p>
        </p:txBody>
      </p:sp>
      <p:sp>
        <p:nvSpPr>
          <p:cNvPr id="2" name="Title 1">
            <a:extLst>
              <a:ext uri="{FF2B5EF4-FFF2-40B4-BE49-F238E27FC236}">
                <a16:creationId xmlns:a16="http://schemas.microsoft.com/office/drawing/2014/main" id="{1D98C921-6B01-5E18-51E3-E44D26953E40}"/>
              </a:ext>
            </a:extLst>
          </p:cNvPr>
          <p:cNvSpPr>
            <a:spLocks noGrp="1"/>
          </p:cNvSpPr>
          <p:nvPr>
            <p:ph type="title"/>
          </p:nvPr>
        </p:nvSpPr>
        <p:spPr/>
        <p:txBody>
          <a:bodyPr/>
          <a:lstStyle/>
          <a:p>
            <a:r>
              <a:rPr lang="en-US" sz="2000"/>
              <a:t>Introductions and Welcome	</a:t>
            </a:r>
          </a:p>
        </p:txBody>
      </p:sp>
      <p:sp>
        <p:nvSpPr>
          <p:cNvPr id="6" name="Content Placeholder 5">
            <a:extLst>
              <a:ext uri="{FF2B5EF4-FFF2-40B4-BE49-F238E27FC236}">
                <a16:creationId xmlns:a16="http://schemas.microsoft.com/office/drawing/2014/main" id="{7685D162-D18D-DC8C-06C2-670D29B01A9B}"/>
              </a:ext>
            </a:extLst>
          </p:cNvPr>
          <p:cNvSpPr>
            <a:spLocks noGrp="1"/>
          </p:cNvSpPr>
          <p:nvPr>
            <p:ph sz="quarter" idx="17"/>
          </p:nvPr>
        </p:nvSpPr>
        <p:spPr/>
        <p:txBody>
          <a:bodyPr/>
          <a:lstStyle/>
          <a:p>
            <a:endParaRPr lang="en-US"/>
          </a:p>
        </p:txBody>
      </p:sp>
      <p:sp>
        <p:nvSpPr>
          <p:cNvPr id="8" name="Text Placeholder 2">
            <a:extLst>
              <a:ext uri="{FF2B5EF4-FFF2-40B4-BE49-F238E27FC236}">
                <a16:creationId xmlns:a16="http://schemas.microsoft.com/office/drawing/2014/main" id="{05926D6E-499F-DCE0-6278-A0E45C6A06C3}"/>
              </a:ext>
            </a:extLst>
          </p:cNvPr>
          <p:cNvSpPr>
            <a:spLocks noGrp="1"/>
          </p:cNvSpPr>
          <p:nvPr>
            <p:ph type="body" sz="quarter" idx="18"/>
          </p:nvPr>
        </p:nvSpPr>
        <p:spPr>
          <a:xfrm>
            <a:off x="571500" y="1511300"/>
            <a:ext cx="11049000" cy="4452938"/>
          </a:xfrm>
        </p:spPr>
        <p:txBody>
          <a:bodyPr lIns="0" tIns="45720" rIns="91440" bIns="45720" anchor="t"/>
          <a:lstStyle/>
          <a:p>
            <a:r>
              <a:rPr lang="en-US">
                <a:latin typeface="Montserrat SemiBold"/>
              </a:rPr>
              <a:t>Pearson</a:t>
            </a:r>
          </a:p>
          <a:p>
            <a:r>
              <a:rPr lang="en-US">
                <a:latin typeface="Montserrat SemiBold"/>
              </a:rPr>
              <a:t>MSDE</a:t>
            </a:r>
          </a:p>
          <a:p>
            <a:endParaRPr lang="en-US">
              <a:latin typeface="Montserrat SemiBold"/>
            </a:endParaRPr>
          </a:p>
          <a:p>
            <a:endParaRPr lang="en-US"/>
          </a:p>
        </p:txBody>
      </p:sp>
    </p:spTree>
    <p:extLst>
      <p:ext uri="{BB962C8B-B14F-4D97-AF65-F5344CB8AC3E}">
        <p14:creationId xmlns:p14="http://schemas.microsoft.com/office/powerpoint/2010/main" val="10884410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87DCC-3B06-D6C4-8621-4E40880E40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9A8E09-C4B5-D84C-597D-10016FDE3625}"/>
              </a:ext>
            </a:extLst>
          </p:cNvPr>
          <p:cNvSpPr>
            <a:spLocks noGrp="1"/>
          </p:cNvSpPr>
          <p:nvPr>
            <p:ph type="title"/>
          </p:nvPr>
        </p:nvSpPr>
        <p:spPr>
          <a:xfrm>
            <a:off x="643064" y="2183544"/>
            <a:ext cx="6885496" cy="488536"/>
          </a:xfrm>
        </p:spPr>
        <p:txBody>
          <a:bodyPr/>
          <a:lstStyle/>
          <a:p>
            <a:r>
              <a:rPr lang="en-US" sz="2000"/>
              <a:t>Winter 2025 Administration	</a:t>
            </a:r>
          </a:p>
        </p:txBody>
      </p:sp>
      <p:sp>
        <p:nvSpPr>
          <p:cNvPr id="3" name="Text Placeholder 2">
            <a:extLst>
              <a:ext uri="{FF2B5EF4-FFF2-40B4-BE49-F238E27FC236}">
                <a16:creationId xmlns:a16="http://schemas.microsoft.com/office/drawing/2014/main" id="{C38AC5F2-4666-CD35-B3FB-5DCDBADD3E6E}"/>
              </a:ext>
            </a:extLst>
          </p:cNvPr>
          <p:cNvSpPr>
            <a:spLocks noGrp="1"/>
          </p:cNvSpPr>
          <p:nvPr>
            <p:ph type="body" sz="quarter" idx="13"/>
          </p:nvPr>
        </p:nvSpPr>
        <p:spPr>
          <a:xfrm>
            <a:off x="642938" y="3209925"/>
            <a:ext cx="10909300" cy="2811405"/>
          </a:xfrm>
        </p:spPr>
        <p:txBody>
          <a:bodyPr lIns="0" tIns="45720" rIns="91440" bIns="45720" anchor="t"/>
          <a:lstStyle/>
          <a:p>
            <a:r>
              <a:rPr lang="en-US" sz="2000">
                <a:latin typeface="Montserrat SemiBold"/>
              </a:rPr>
              <a:t>Winter 25 Administration Dates</a:t>
            </a:r>
          </a:p>
          <a:p>
            <a:r>
              <a:rPr lang="en-US" sz="2000">
                <a:latin typeface="Montserrat SemiBold"/>
              </a:rPr>
              <a:t>Winter 25 Reporting Dates</a:t>
            </a:r>
          </a:p>
          <a:p>
            <a:endParaRPr lang="en-US" sz="2000"/>
          </a:p>
          <a:p>
            <a:endParaRPr lang="en-US" sz="2000"/>
          </a:p>
        </p:txBody>
      </p:sp>
    </p:spTree>
    <p:extLst>
      <p:ext uri="{BB962C8B-B14F-4D97-AF65-F5344CB8AC3E}">
        <p14:creationId xmlns:p14="http://schemas.microsoft.com/office/powerpoint/2010/main" val="3466079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DC8C0F-6400-B063-5CB3-BA4691B037F2}"/>
              </a:ext>
            </a:extLst>
          </p:cNvPr>
          <p:cNvSpPr>
            <a:spLocks noGrp="1"/>
          </p:cNvSpPr>
          <p:nvPr>
            <p:ph type="body" sz="quarter" idx="15"/>
          </p:nvPr>
        </p:nvSpPr>
        <p:spPr/>
        <p:txBody>
          <a:bodyPr/>
          <a:lstStyle/>
          <a:p>
            <a:r>
              <a:rPr lang="en-US">
                <a:latin typeface="Montserrat"/>
              </a:rPr>
              <a:t>Winter 2025 Administration</a:t>
            </a:r>
            <a:endParaRPr lang="en-US"/>
          </a:p>
          <a:p>
            <a:endParaRPr lang="en-US"/>
          </a:p>
        </p:txBody>
      </p:sp>
      <p:sp>
        <p:nvSpPr>
          <p:cNvPr id="3" name="Title 2">
            <a:extLst>
              <a:ext uri="{FF2B5EF4-FFF2-40B4-BE49-F238E27FC236}">
                <a16:creationId xmlns:a16="http://schemas.microsoft.com/office/drawing/2014/main" id="{24B30402-AE8D-2D50-125A-5FF7775B2A78}"/>
              </a:ext>
            </a:extLst>
          </p:cNvPr>
          <p:cNvSpPr>
            <a:spLocks noGrp="1"/>
          </p:cNvSpPr>
          <p:nvPr>
            <p:ph type="title"/>
          </p:nvPr>
        </p:nvSpPr>
        <p:spPr/>
        <p:txBody>
          <a:bodyPr/>
          <a:lstStyle/>
          <a:p>
            <a:r>
              <a:rPr lang="en-US">
                <a:latin typeface="Montserrat SemiBold"/>
              </a:rPr>
              <a:t>Winter 2025 Administration Dates</a:t>
            </a:r>
            <a:endParaRPr lang="en-US"/>
          </a:p>
        </p:txBody>
      </p:sp>
      <p:sp>
        <p:nvSpPr>
          <p:cNvPr id="5" name="Content Placeholder 4">
            <a:extLst>
              <a:ext uri="{FF2B5EF4-FFF2-40B4-BE49-F238E27FC236}">
                <a16:creationId xmlns:a16="http://schemas.microsoft.com/office/drawing/2014/main" id="{CA53D12B-1A21-FF70-E570-E7AE9BC6DDB6}"/>
              </a:ext>
            </a:extLst>
          </p:cNvPr>
          <p:cNvSpPr>
            <a:spLocks noGrp="1"/>
          </p:cNvSpPr>
          <p:nvPr>
            <p:ph sz="quarter" idx="17"/>
          </p:nvPr>
        </p:nvSpPr>
        <p:spPr/>
        <p:txBody>
          <a:bodyPr/>
          <a:lstStyle/>
          <a:p>
            <a:r>
              <a:rPr lang="en-US"/>
              <a:t>https://support.mdassessments.com/training-resources/</a:t>
            </a:r>
          </a:p>
        </p:txBody>
      </p:sp>
      <p:pic>
        <p:nvPicPr>
          <p:cNvPr id="6" name="Content Placeholder 4">
            <a:extLst>
              <a:ext uri="{FF2B5EF4-FFF2-40B4-BE49-F238E27FC236}">
                <a16:creationId xmlns:a16="http://schemas.microsoft.com/office/drawing/2014/main" id="{10ED330D-B28C-40DD-A8B9-DD91AFAEBD8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193478" y="1376077"/>
            <a:ext cx="4278622" cy="3386423"/>
          </a:xfrm>
          <a:prstGeom prst="rect">
            <a:avLst/>
          </a:prstGeom>
        </p:spPr>
      </p:pic>
      <p:sp>
        <p:nvSpPr>
          <p:cNvPr id="7" name="Text Placeholder 12">
            <a:extLst>
              <a:ext uri="{FF2B5EF4-FFF2-40B4-BE49-F238E27FC236}">
                <a16:creationId xmlns:a16="http://schemas.microsoft.com/office/drawing/2014/main" id="{750DD7D9-FFF8-5426-AF4D-2B326D4B6FDD}"/>
              </a:ext>
            </a:extLst>
          </p:cNvPr>
          <p:cNvSpPr>
            <a:spLocks noGrp="1"/>
          </p:cNvSpPr>
          <p:nvPr>
            <p:ph type="body" sz="quarter" idx="18"/>
          </p:nvPr>
        </p:nvSpPr>
        <p:spPr>
          <a:xfrm>
            <a:off x="592265" y="1442752"/>
            <a:ext cx="5520682" cy="4452938"/>
          </a:xfrm>
        </p:spPr>
        <p:txBody>
          <a:bodyPr lIns="0" tIns="45720" rIns="91440" bIns="45720" anchor="t"/>
          <a:lstStyle/>
          <a:p>
            <a:r>
              <a:rPr lang="en-US">
                <a:latin typeface="Montserrat"/>
              </a:rPr>
              <a:t>Winter Testing Window:</a:t>
            </a:r>
            <a:endParaRPr lang="en-US">
              <a:solidFill>
                <a:srgbClr val="015391"/>
              </a:solidFill>
              <a:latin typeface="Montserrat"/>
            </a:endParaRPr>
          </a:p>
          <a:p>
            <a:r>
              <a:rPr lang="en-US">
                <a:latin typeface="Montserrat"/>
              </a:rPr>
              <a:t>12/01/2025 - 1/09/2026 (PBT)</a:t>
            </a:r>
            <a:endParaRPr lang="en-US">
              <a:solidFill>
                <a:srgbClr val="015391"/>
              </a:solidFill>
              <a:latin typeface="Montserrat"/>
            </a:endParaRPr>
          </a:p>
          <a:p>
            <a:r>
              <a:rPr lang="en-US">
                <a:latin typeface="Montserrat"/>
              </a:rPr>
              <a:t>12/01/2025 - 01/16/2026 (CBT)</a:t>
            </a:r>
          </a:p>
          <a:p>
            <a:r>
              <a:rPr lang="en-US">
                <a:latin typeface="Montserrat"/>
              </a:rPr>
              <a:t>Administration Available to View: 11/12/2025</a:t>
            </a:r>
          </a:p>
          <a:p>
            <a:endParaRPr lang="en-US">
              <a:latin typeface="Montserrat"/>
            </a:endParaRPr>
          </a:p>
          <a:p>
            <a:pPr>
              <a:spcBef>
                <a:spcPts val="0"/>
              </a:spcBef>
              <a:spcAft>
                <a:spcPts val="0"/>
              </a:spcAft>
            </a:pPr>
            <a:endParaRPr lang="en-US" b="1" u="sng">
              <a:latin typeface="Montserra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a:ln>
                  <a:noFill/>
                </a:ln>
                <a:solidFill>
                  <a:srgbClr val="424242">
                    <a:lumMod val="50000"/>
                  </a:srgbClr>
                </a:solidFill>
                <a:effectLst/>
                <a:uLnTx/>
                <a:uFillTx/>
                <a:latin typeface="Montserrat"/>
                <a:ea typeface="+mn-ea"/>
                <a:cs typeface="+mn-cs"/>
              </a:rPr>
              <a:t>Disclaimer: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424242">
                    <a:lumMod val="50000"/>
                  </a:srgbClr>
                </a:solidFill>
                <a:effectLst/>
                <a:uLnTx/>
                <a:uFillTx/>
                <a:latin typeface="Montserrat" pitchFamily="2" charset="77"/>
                <a:ea typeface="+mn-ea"/>
                <a:cs typeface="+mn-cs"/>
              </a:rPr>
              <a:t>Please be advised that administration dates are subject to change due to unforeseen delays or disruptions. The Maryland State Department of Education (MSDE) reserves the right to modify these dates as circumstances warrant.</a:t>
            </a:r>
            <a:endParaRPr kumimoji="0" lang="en-US" sz="1200" b="0" i="0" u="sng" strike="noStrike" kern="1200" cap="none" spc="0" normalizeH="0" baseline="0" noProof="0">
              <a:ln>
                <a:noFill/>
              </a:ln>
              <a:solidFill>
                <a:srgbClr val="424242">
                  <a:lumMod val="50000"/>
                </a:srgbClr>
              </a:solidFill>
              <a:effectLst/>
              <a:uLnTx/>
              <a:uFillTx/>
              <a:latin typeface="Montserrat"/>
              <a:ea typeface="+mn-ea"/>
              <a:cs typeface="+mn-cs"/>
            </a:endParaRPr>
          </a:p>
          <a:p>
            <a:pPr>
              <a:spcBef>
                <a:spcPts val="0"/>
              </a:spcBef>
              <a:spcAft>
                <a:spcPts val="0"/>
              </a:spcAft>
            </a:pPr>
            <a:endParaRPr lang="en-US" b="1" u="sng">
              <a:latin typeface="Montserrat"/>
            </a:endParaRPr>
          </a:p>
          <a:p>
            <a:pPr>
              <a:spcBef>
                <a:spcPts val="0"/>
              </a:spcBef>
              <a:spcAft>
                <a:spcPts val="0"/>
              </a:spcAft>
            </a:pPr>
            <a:endParaRPr lang="en-US" b="1" u="sng">
              <a:latin typeface="Montserrat"/>
            </a:endParaRPr>
          </a:p>
          <a:p>
            <a:pPr>
              <a:spcBef>
                <a:spcPts val="0"/>
              </a:spcBef>
              <a:spcAft>
                <a:spcPts val="0"/>
              </a:spcAft>
            </a:pPr>
            <a:endParaRPr lang="en-US" b="1" u="sng">
              <a:latin typeface="Montserrat"/>
            </a:endParaRPr>
          </a:p>
        </p:txBody>
      </p:sp>
    </p:spTree>
    <p:extLst>
      <p:ext uri="{BB962C8B-B14F-4D97-AF65-F5344CB8AC3E}">
        <p14:creationId xmlns:p14="http://schemas.microsoft.com/office/powerpoint/2010/main" val="187062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AE960-A5B1-BFF5-4F87-957ACF649F0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0134C89-22CC-0561-4659-8A3D3BDEF5E4}"/>
              </a:ext>
            </a:extLst>
          </p:cNvPr>
          <p:cNvSpPr>
            <a:spLocks noGrp="1"/>
          </p:cNvSpPr>
          <p:nvPr>
            <p:ph type="body" sz="quarter" idx="15"/>
          </p:nvPr>
        </p:nvSpPr>
        <p:spPr/>
        <p:txBody>
          <a:bodyPr/>
          <a:lstStyle/>
          <a:p>
            <a:r>
              <a:rPr lang="en-US">
                <a:latin typeface="Montserrat"/>
              </a:rPr>
              <a:t>Winter 2025 Administration</a:t>
            </a:r>
            <a:endParaRPr lang="en-US"/>
          </a:p>
          <a:p>
            <a:endParaRPr lang="en-US"/>
          </a:p>
        </p:txBody>
      </p:sp>
      <p:sp>
        <p:nvSpPr>
          <p:cNvPr id="3" name="Title 2">
            <a:extLst>
              <a:ext uri="{FF2B5EF4-FFF2-40B4-BE49-F238E27FC236}">
                <a16:creationId xmlns:a16="http://schemas.microsoft.com/office/drawing/2014/main" id="{0E1670FA-E508-F238-8D61-B3AA8F57097C}"/>
              </a:ext>
            </a:extLst>
          </p:cNvPr>
          <p:cNvSpPr>
            <a:spLocks noGrp="1"/>
          </p:cNvSpPr>
          <p:nvPr>
            <p:ph type="title"/>
          </p:nvPr>
        </p:nvSpPr>
        <p:spPr/>
        <p:txBody>
          <a:bodyPr/>
          <a:lstStyle/>
          <a:p>
            <a:r>
              <a:rPr lang="en-US">
                <a:latin typeface="Montserrat SemiBold"/>
              </a:rPr>
              <a:t>Winter 2025 Reporting Dates</a:t>
            </a:r>
            <a:endParaRPr lang="en-US"/>
          </a:p>
        </p:txBody>
      </p:sp>
      <p:sp>
        <p:nvSpPr>
          <p:cNvPr id="5" name="Content Placeholder 4">
            <a:extLst>
              <a:ext uri="{FF2B5EF4-FFF2-40B4-BE49-F238E27FC236}">
                <a16:creationId xmlns:a16="http://schemas.microsoft.com/office/drawing/2014/main" id="{205D53D9-F811-0387-7942-3DA18E7F5E43}"/>
              </a:ext>
            </a:extLst>
          </p:cNvPr>
          <p:cNvSpPr>
            <a:spLocks noGrp="1"/>
          </p:cNvSpPr>
          <p:nvPr>
            <p:ph sz="quarter" idx="17"/>
          </p:nvPr>
        </p:nvSpPr>
        <p:spPr/>
        <p:txBody>
          <a:bodyPr/>
          <a:lstStyle/>
          <a:p>
            <a:r>
              <a:rPr lang="en-US"/>
              <a:t>https://support.mdassessments.com/reporting/</a:t>
            </a:r>
          </a:p>
        </p:txBody>
      </p:sp>
      <p:sp>
        <p:nvSpPr>
          <p:cNvPr id="7" name="Text Placeholder 12">
            <a:extLst>
              <a:ext uri="{FF2B5EF4-FFF2-40B4-BE49-F238E27FC236}">
                <a16:creationId xmlns:a16="http://schemas.microsoft.com/office/drawing/2014/main" id="{09C9281E-C378-9787-30E5-112C7980B03E}"/>
              </a:ext>
            </a:extLst>
          </p:cNvPr>
          <p:cNvSpPr>
            <a:spLocks noGrp="1"/>
          </p:cNvSpPr>
          <p:nvPr>
            <p:ph type="body" sz="quarter" idx="18"/>
          </p:nvPr>
        </p:nvSpPr>
        <p:spPr>
          <a:xfrm>
            <a:off x="592265" y="1647825"/>
            <a:ext cx="5520682" cy="4229100"/>
          </a:xfrm>
        </p:spPr>
        <p:txBody>
          <a:bodyPr lIns="0" tIns="45720" rIns="91440" bIns="45720" anchor="t"/>
          <a:lstStyle/>
          <a:p>
            <a:pPr>
              <a:spcBef>
                <a:spcPts val="0"/>
              </a:spcBef>
              <a:spcAft>
                <a:spcPts val="0"/>
              </a:spcAft>
            </a:pPr>
            <a:r>
              <a:rPr lang="en-US" u="sng">
                <a:latin typeface="Montserrat"/>
              </a:rPr>
              <a:t>NOTE: Final Pickup date for Scorable </a:t>
            </a:r>
          </a:p>
          <a:p>
            <a:pPr>
              <a:spcBef>
                <a:spcPts val="0"/>
              </a:spcBef>
              <a:spcAft>
                <a:spcPts val="0"/>
              </a:spcAft>
            </a:pPr>
            <a:r>
              <a:rPr lang="en-US" u="sng">
                <a:latin typeface="Montserrat"/>
              </a:rPr>
              <a:t>Materials is 1/16/2026. Materials picked up by MVP after 1/16/2026 will be included in</a:t>
            </a:r>
          </a:p>
          <a:p>
            <a:pPr>
              <a:spcBef>
                <a:spcPts val="0"/>
              </a:spcBef>
              <a:spcAft>
                <a:spcPts val="0"/>
              </a:spcAft>
            </a:pPr>
            <a:r>
              <a:rPr lang="en-US" b="1" u="sng">
                <a:latin typeface="Montserrat"/>
              </a:rPr>
              <a:t>late</a:t>
            </a:r>
            <a:r>
              <a:rPr lang="en-US" u="sng">
                <a:latin typeface="Montserrat"/>
              </a:rPr>
              <a:t> reporting and excluded from the</a:t>
            </a:r>
            <a:endParaRPr lang="en-US" u="sng"/>
          </a:p>
          <a:p>
            <a:pPr>
              <a:spcBef>
                <a:spcPts val="0"/>
              </a:spcBef>
              <a:spcAft>
                <a:spcPts val="0"/>
              </a:spcAft>
            </a:pPr>
            <a:r>
              <a:rPr lang="en-US" u="sng">
                <a:latin typeface="Montserrat"/>
              </a:rPr>
              <a:t>Summative File.</a:t>
            </a:r>
          </a:p>
          <a:p>
            <a:pPr>
              <a:spcBef>
                <a:spcPts val="0"/>
              </a:spcBef>
              <a:spcAft>
                <a:spcPts val="0"/>
              </a:spcAft>
            </a:pPr>
            <a:endParaRPr lang="en-US" u="sng">
              <a:latin typeface="Montserrat"/>
            </a:endParaRPr>
          </a:p>
          <a:p>
            <a:pPr algn="l">
              <a:spcBef>
                <a:spcPts val="600"/>
              </a:spcBef>
              <a:spcAft>
                <a:spcPts val="300"/>
              </a:spcAft>
              <a:buNone/>
            </a:pPr>
            <a:r>
              <a:rPr lang="en-US" b="1" i="0">
                <a:solidFill>
                  <a:srgbClr val="424242"/>
                </a:solidFill>
                <a:effectLst/>
                <a:latin typeface="Segoe Sans"/>
              </a:rPr>
              <a:t>Reports are routinely scheduled for release by 6:00 PM EST, though early availability is possible."</a:t>
            </a:r>
            <a:endParaRPr lang="en-US" b="0" i="0">
              <a:solidFill>
                <a:srgbClr val="424242"/>
              </a:solidFill>
              <a:effectLst/>
              <a:latin typeface="Segoe Sans"/>
            </a:endParaRPr>
          </a:p>
          <a:p>
            <a:pPr>
              <a:buNone/>
            </a:pPr>
            <a:br>
              <a:rPr lang="en-US"/>
            </a:br>
            <a:r>
              <a:rPr lang="en-US" sz="1200" u="sng">
                <a:solidFill>
                  <a:srgbClr val="424242">
                    <a:lumMod val="50000"/>
                  </a:srgbClr>
                </a:solidFill>
                <a:latin typeface="Montserrat"/>
              </a:rPr>
              <a:t>Disclaimer: </a:t>
            </a:r>
          </a:p>
          <a:p>
            <a:pPr>
              <a:spcBef>
                <a:spcPts val="0"/>
              </a:spcBef>
              <a:spcAft>
                <a:spcPts val="0"/>
              </a:spcAft>
            </a:pPr>
            <a:r>
              <a:rPr lang="en-US" sz="1200">
                <a:solidFill>
                  <a:srgbClr val="424242">
                    <a:lumMod val="50000"/>
                  </a:srgbClr>
                </a:solidFill>
              </a:rPr>
              <a:t>Please be advised that reporting dates are subject to change due to unforeseen delays or disruptions in the administration. The Maryland State Department of Education (MSDE) reserves the right to modify these dates as circumstances warrant.</a:t>
            </a:r>
            <a:endParaRPr lang="en-US" sz="1200" u="sng">
              <a:solidFill>
                <a:srgbClr val="424242">
                  <a:lumMod val="50000"/>
                </a:srgbClr>
              </a:solidFill>
              <a:latin typeface="Montserrat"/>
            </a:endParaRPr>
          </a:p>
          <a:p>
            <a:pPr>
              <a:spcBef>
                <a:spcPts val="0"/>
              </a:spcBef>
              <a:spcAft>
                <a:spcPts val="0"/>
              </a:spcAft>
            </a:pPr>
            <a:endParaRPr lang="en-US" b="1" u="sng">
              <a:latin typeface="Montserrat"/>
            </a:endParaRPr>
          </a:p>
        </p:txBody>
      </p:sp>
      <p:pic>
        <p:nvPicPr>
          <p:cNvPr id="4" name="Content Placeholder 1">
            <a:extLst>
              <a:ext uri="{FF2B5EF4-FFF2-40B4-BE49-F238E27FC236}">
                <a16:creationId xmlns:a16="http://schemas.microsoft.com/office/drawing/2014/main" id="{95C35FFA-79BC-92B4-5712-A27F6D72247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006773" y="1510042"/>
            <a:ext cx="4118380" cy="4445351"/>
          </a:xfrm>
          <a:prstGeom prst="rect">
            <a:avLst/>
          </a:prstGeom>
        </p:spPr>
      </p:pic>
    </p:spTree>
    <p:extLst>
      <p:ext uri="{BB962C8B-B14F-4D97-AF65-F5344CB8AC3E}">
        <p14:creationId xmlns:p14="http://schemas.microsoft.com/office/powerpoint/2010/main" val="32612394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A909A4C-6A56-43A4-5353-607333400209}"/>
              </a:ext>
            </a:extLst>
          </p:cNvPr>
          <p:cNvSpPr>
            <a:spLocks noGrp="1"/>
          </p:cNvSpPr>
          <p:nvPr>
            <p:ph type="title"/>
          </p:nvPr>
        </p:nvSpPr>
        <p:spPr/>
        <p:txBody>
          <a:bodyPr/>
          <a:lstStyle/>
          <a:p>
            <a:r>
              <a:rPr lang="en-US"/>
              <a:t>Getting Started</a:t>
            </a:r>
          </a:p>
        </p:txBody>
      </p:sp>
      <p:sp>
        <p:nvSpPr>
          <p:cNvPr id="7" name="Text Placeholder 6">
            <a:extLst>
              <a:ext uri="{FF2B5EF4-FFF2-40B4-BE49-F238E27FC236}">
                <a16:creationId xmlns:a16="http://schemas.microsoft.com/office/drawing/2014/main" id="{0219C558-99A6-2419-47D6-7E439503F658}"/>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6378485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070B6D4-29A5-885E-71C4-B8B3A1064741}"/>
              </a:ext>
            </a:extLst>
          </p:cNvPr>
          <p:cNvSpPr>
            <a:spLocks noGrp="1"/>
          </p:cNvSpPr>
          <p:nvPr>
            <p:ph type="body" sz="quarter" idx="15"/>
          </p:nvPr>
        </p:nvSpPr>
        <p:spPr/>
        <p:txBody>
          <a:bodyPr/>
          <a:lstStyle/>
          <a:p>
            <a:r>
              <a:rPr lang="en-US"/>
              <a:t>Getting Started</a:t>
            </a:r>
          </a:p>
        </p:txBody>
      </p:sp>
      <p:sp>
        <p:nvSpPr>
          <p:cNvPr id="4" name="Title 3">
            <a:extLst>
              <a:ext uri="{FF2B5EF4-FFF2-40B4-BE49-F238E27FC236}">
                <a16:creationId xmlns:a16="http://schemas.microsoft.com/office/drawing/2014/main" id="{C1681422-1D64-C3D3-163A-CBA91101FAB9}"/>
              </a:ext>
            </a:extLst>
          </p:cNvPr>
          <p:cNvSpPr>
            <a:spLocks noGrp="1"/>
          </p:cNvSpPr>
          <p:nvPr>
            <p:ph type="title"/>
          </p:nvPr>
        </p:nvSpPr>
        <p:spPr/>
        <p:txBody>
          <a:bodyPr/>
          <a:lstStyle/>
          <a:p>
            <a:r>
              <a:rPr lang="en-US"/>
              <a:t>Administration Requirements</a:t>
            </a:r>
          </a:p>
        </p:txBody>
      </p:sp>
      <p:graphicFrame>
        <p:nvGraphicFramePr>
          <p:cNvPr id="9" name="Diagram 8">
            <a:extLst>
              <a:ext uri="{FF2B5EF4-FFF2-40B4-BE49-F238E27FC236}">
                <a16:creationId xmlns:a16="http://schemas.microsoft.com/office/drawing/2014/main" id="{912E0525-2F52-1898-282D-A2F35704372A}"/>
              </a:ext>
            </a:extLst>
          </p:cNvPr>
          <p:cNvGraphicFramePr/>
          <p:nvPr>
            <p:extLst>
              <p:ext uri="{D42A27DB-BD31-4B8C-83A1-F6EECF244321}">
                <p14:modId xmlns:p14="http://schemas.microsoft.com/office/powerpoint/2010/main" val="1386579121"/>
              </p:ext>
            </p:extLst>
          </p:nvPr>
        </p:nvGraphicFramePr>
        <p:xfrm>
          <a:off x="592265" y="1538943"/>
          <a:ext cx="11049000" cy="4415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Content Placeholder 12">
            <a:extLst>
              <a:ext uri="{FF2B5EF4-FFF2-40B4-BE49-F238E27FC236}">
                <a16:creationId xmlns:a16="http://schemas.microsoft.com/office/drawing/2014/main" id="{D7F414CC-A77C-2089-DAC6-CBA30FA940E4}"/>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0876987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FF738-2439-3300-C1EB-66EB47425F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E66B4-2AD0-B29A-AB46-07B10F960284}"/>
              </a:ext>
            </a:extLst>
          </p:cNvPr>
          <p:cNvSpPr>
            <a:spLocks noGrp="1"/>
          </p:cNvSpPr>
          <p:nvPr>
            <p:ph type="title"/>
          </p:nvPr>
        </p:nvSpPr>
        <p:spPr>
          <a:xfrm>
            <a:off x="643064" y="2183544"/>
            <a:ext cx="6885496" cy="488536"/>
          </a:xfrm>
        </p:spPr>
        <p:txBody>
          <a:bodyPr/>
          <a:lstStyle/>
          <a:p>
            <a:r>
              <a:rPr lang="en-US" sz="2000"/>
              <a:t>Launchpad</a:t>
            </a:r>
          </a:p>
        </p:txBody>
      </p:sp>
      <p:sp>
        <p:nvSpPr>
          <p:cNvPr id="3" name="Text Placeholder 2">
            <a:extLst>
              <a:ext uri="{FF2B5EF4-FFF2-40B4-BE49-F238E27FC236}">
                <a16:creationId xmlns:a16="http://schemas.microsoft.com/office/drawing/2014/main" id="{7426DB32-4895-1D58-AB06-395B583C80B4}"/>
              </a:ext>
            </a:extLst>
          </p:cNvPr>
          <p:cNvSpPr>
            <a:spLocks noGrp="1"/>
          </p:cNvSpPr>
          <p:nvPr>
            <p:ph type="body" sz="quarter" idx="13"/>
          </p:nvPr>
        </p:nvSpPr>
        <p:spPr>
          <a:xfrm>
            <a:off x="642938" y="3209925"/>
            <a:ext cx="10909300" cy="2811405"/>
          </a:xfrm>
        </p:spPr>
        <p:txBody>
          <a:bodyPr lIns="0" tIns="45720" rIns="91440" bIns="45720" anchor="t"/>
          <a:lstStyle/>
          <a:p>
            <a:r>
              <a:rPr lang="en-US" sz="2000">
                <a:latin typeface="Montserrat SemiBold"/>
              </a:rPr>
              <a:t>What’s New</a:t>
            </a:r>
          </a:p>
          <a:p>
            <a:r>
              <a:rPr lang="en-US" sz="1900">
                <a:latin typeface="Montserrat SemiBold"/>
              </a:rPr>
              <a:t>New Role</a:t>
            </a:r>
            <a:endParaRPr lang="en-US"/>
          </a:p>
          <a:p>
            <a:r>
              <a:rPr lang="en-US" sz="2000">
                <a:latin typeface="Montserrat SemiBold"/>
              </a:rPr>
              <a:t>Importing Student Users</a:t>
            </a:r>
          </a:p>
          <a:p>
            <a:r>
              <a:rPr lang="en-US" sz="2000">
                <a:latin typeface="Montserrat SemiBold"/>
              </a:rPr>
              <a:t>Importing Non-Student Users</a:t>
            </a:r>
          </a:p>
          <a:p>
            <a:r>
              <a:rPr lang="en-US" sz="2000">
                <a:latin typeface="Montserrat SemiBold"/>
              </a:rPr>
              <a:t>Transfer Requests</a:t>
            </a:r>
          </a:p>
          <a:p>
            <a:endParaRPr lang="en-US" sz="2000"/>
          </a:p>
          <a:p>
            <a:endParaRPr lang="en-US" sz="2000"/>
          </a:p>
        </p:txBody>
      </p:sp>
    </p:spTree>
    <p:extLst>
      <p:ext uri="{BB962C8B-B14F-4D97-AF65-F5344CB8AC3E}">
        <p14:creationId xmlns:p14="http://schemas.microsoft.com/office/powerpoint/2010/main" val="1691938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1D92A-D732-6B71-39C3-11820096DDB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EE4E9DA-1977-57D5-1B2A-4380254B4A5C}"/>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29316310-D9BA-7E0E-2B8E-7508549307C2}"/>
              </a:ext>
            </a:extLst>
          </p:cNvPr>
          <p:cNvSpPr>
            <a:spLocks noGrp="1"/>
          </p:cNvSpPr>
          <p:nvPr>
            <p:ph type="title"/>
          </p:nvPr>
        </p:nvSpPr>
        <p:spPr/>
        <p:txBody>
          <a:bodyPr wrap="square" lIns="0" tIns="0" rIns="0" bIns="0" anchor="t">
            <a:spAutoFit/>
          </a:bodyPr>
          <a:lstStyle/>
          <a:p>
            <a:r>
              <a:rPr lang="en-US"/>
              <a:t>What’s New</a:t>
            </a:r>
          </a:p>
        </p:txBody>
      </p:sp>
      <p:sp>
        <p:nvSpPr>
          <p:cNvPr id="13" name="Text Placeholder 12">
            <a:extLst>
              <a:ext uri="{FF2B5EF4-FFF2-40B4-BE49-F238E27FC236}">
                <a16:creationId xmlns:a16="http://schemas.microsoft.com/office/drawing/2014/main" id="{54AAA9A3-0BC1-3052-19C1-7DFA89CC91E7}"/>
              </a:ext>
            </a:extLst>
          </p:cNvPr>
          <p:cNvSpPr>
            <a:spLocks noGrp="1"/>
          </p:cNvSpPr>
          <p:nvPr>
            <p:ph type="body" sz="quarter" idx="18"/>
          </p:nvPr>
        </p:nvSpPr>
        <p:spPr>
          <a:xfrm>
            <a:off x="571500" y="1511299"/>
            <a:ext cx="11049000" cy="4971693"/>
          </a:xfrm>
        </p:spPr>
        <p:txBody>
          <a:bodyPr lIns="0" tIns="45720" rIns="91440" bIns="45720" anchor="t"/>
          <a:lstStyle/>
          <a:p>
            <a:r>
              <a:rPr lang="en-US">
                <a:latin typeface="Montserrat"/>
              </a:rPr>
              <a:t>Roles</a:t>
            </a:r>
          </a:p>
          <a:p>
            <a:r>
              <a:rPr lang="en-US">
                <a:latin typeface="Montserrat"/>
              </a:rPr>
              <a:t>Required Fields</a:t>
            </a:r>
          </a:p>
          <a:p>
            <a:r>
              <a:rPr lang="en-US">
                <a:latin typeface="Montserrat"/>
              </a:rPr>
              <a:t>Student Import Updates</a:t>
            </a:r>
          </a:p>
          <a:p>
            <a:r>
              <a:rPr lang="en-US">
                <a:latin typeface="Montserrat"/>
              </a:rPr>
              <a:t>Updated Error message</a:t>
            </a:r>
          </a:p>
          <a:p>
            <a:r>
              <a:rPr lang="en-US">
                <a:latin typeface="Montserrat"/>
              </a:rPr>
              <a:t>Transfer Requests</a:t>
            </a:r>
          </a:p>
          <a:p>
            <a:r>
              <a:rPr lang="en-US">
                <a:latin typeface="Montserrat"/>
              </a:rPr>
              <a:t>Welcome Emails</a:t>
            </a:r>
          </a:p>
        </p:txBody>
      </p:sp>
    </p:spTree>
    <p:extLst>
      <p:ext uri="{BB962C8B-B14F-4D97-AF65-F5344CB8AC3E}">
        <p14:creationId xmlns:p14="http://schemas.microsoft.com/office/powerpoint/2010/main" val="1264814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831DE-64A5-4A51-863D-A484DD77F07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316C4BE-A01E-A1C5-2730-2A407DAFE73E}"/>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AB6347E3-604F-39DE-981F-D3BDBFF47E92}"/>
              </a:ext>
            </a:extLst>
          </p:cNvPr>
          <p:cNvSpPr>
            <a:spLocks noGrp="1"/>
          </p:cNvSpPr>
          <p:nvPr>
            <p:ph type="title"/>
          </p:nvPr>
        </p:nvSpPr>
        <p:spPr/>
        <p:txBody>
          <a:bodyPr wrap="square" lIns="0" tIns="0" rIns="0" bIns="0" anchor="t">
            <a:spAutoFit/>
          </a:bodyPr>
          <a:lstStyle/>
          <a:p>
            <a:r>
              <a:rPr lang="en-US">
                <a:latin typeface="Montserrat SemiBold"/>
              </a:rPr>
              <a:t>Roles</a:t>
            </a:r>
            <a:endParaRPr lang="en-US"/>
          </a:p>
        </p:txBody>
      </p:sp>
      <p:sp>
        <p:nvSpPr>
          <p:cNvPr id="13" name="Text Placeholder 12">
            <a:extLst>
              <a:ext uri="{FF2B5EF4-FFF2-40B4-BE49-F238E27FC236}">
                <a16:creationId xmlns:a16="http://schemas.microsoft.com/office/drawing/2014/main" id="{41085BD5-FB12-3FF7-6D28-726EEC681E98}"/>
              </a:ext>
            </a:extLst>
          </p:cNvPr>
          <p:cNvSpPr>
            <a:spLocks noGrp="1"/>
          </p:cNvSpPr>
          <p:nvPr>
            <p:ph type="body" sz="quarter" idx="18"/>
          </p:nvPr>
        </p:nvSpPr>
        <p:spPr>
          <a:xfrm>
            <a:off x="571500" y="1511300"/>
            <a:ext cx="11049000" cy="2432050"/>
          </a:xfrm>
        </p:spPr>
        <p:txBody>
          <a:bodyPr lIns="0" tIns="45720" rIns="91440" bIns="45720" anchor="t"/>
          <a:lstStyle/>
          <a:p>
            <a:r>
              <a:rPr lang="en-US"/>
              <a:t>Local Accountability Coordinator (LAC)</a:t>
            </a:r>
          </a:p>
          <a:p>
            <a:r>
              <a:rPr lang="en-US"/>
              <a:t>School Test Coordinator (STC)</a:t>
            </a:r>
          </a:p>
          <a:p>
            <a:r>
              <a:rPr lang="en-US"/>
              <a:t>District Reporting Administrator </a:t>
            </a:r>
            <a:r>
              <a:rPr lang="en-US" b="1"/>
              <a:t>(NEW)</a:t>
            </a:r>
          </a:p>
          <a:p>
            <a:r>
              <a:rPr lang="en-US"/>
              <a:t>Report Administrator</a:t>
            </a:r>
          </a:p>
          <a:p>
            <a:r>
              <a:rPr lang="en-US"/>
              <a:t>Test Administrator (If applicable)</a:t>
            </a:r>
          </a:p>
        </p:txBody>
      </p:sp>
      <p:sp>
        <p:nvSpPr>
          <p:cNvPr id="5" name="Content Placeholder 4">
            <a:extLst>
              <a:ext uri="{FF2B5EF4-FFF2-40B4-BE49-F238E27FC236}">
                <a16:creationId xmlns:a16="http://schemas.microsoft.com/office/drawing/2014/main" id="{CBEC70DE-FD5F-D8C7-BE6E-76D4C680E0E0}"/>
              </a:ext>
            </a:extLst>
          </p:cNvPr>
          <p:cNvSpPr>
            <a:spLocks noGrp="1"/>
          </p:cNvSpPr>
          <p:nvPr>
            <p:ph sz="quarter" idx="17"/>
          </p:nvPr>
        </p:nvSpPr>
        <p:spPr/>
        <p:txBody>
          <a:bodyPr/>
          <a:lstStyle/>
          <a:p>
            <a:endParaRPr lang="en-US"/>
          </a:p>
        </p:txBody>
      </p:sp>
      <p:sp>
        <p:nvSpPr>
          <p:cNvPr id="2" name="TextBox 1">
            <a:extLst>
              <a:ext uri="{FF2B5EF4-FFF2-40B4-BE49-F238E27FC236}">
                <a16:creationId xmlns:a16="http://schemas.microsoft.com/office/drawing/2014/main" id="{211A145E-1CF3-8CB4-A2ED-D4C821A4FA7E}"/>
              </a:ext>
            </a:extLst>
          </p:cNvPr>
          <p:cNvSpPr txBox="1"/>
          <p:nvPr/>
        </p:nvSpPr>
        <p:spPr>
          <a:xfrm>
            <a:off x="571500" y="4372660"/>
            <a:ext cx="96339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424242">
                    <a:lumMod val="50000"/>
                  </a:srgbClr>
                </a:solidFill>
                <a:effectLst/>
                <a:uLnTx/>
                <a:uFillTx/>
                <a:latin typeface="Montserrat" pitchFamily="2" charset="77"/>
                <a:ea typeface="+mn-ea"/>
                <a:cs typeface="+mn-cs"/>
              </a:rPr>
              <a:t>*NOTE: </a:t>
            </a:r>
            <a:r>
              <a:rPr lang="en-US" sz="1800" b="1">
                <a:solidFill>
                  <a:srgbClr val="424242">
                    <a:lumMod val="50000"/>
                  </a:srgbClr>
                </a:solidFill>
                <a:latin typeface="Montserrat" pitchFamily="2" charset="77"/>
              </a:rPr>
              <a:t>District Reporting Administrators will have access to PII</a:t>
            </a:r>
            <a:endParaRPr kumimoji="0" lang="en-US" sz="1800" b="1" i="0" u="none" strike="noStrike" kern="1200" cap="none" spc="0" normalizeH="0" baseline="0" noProof="0">
              <a:ln>
                <a:noFill/>
              </a:ln>
              <a:solidFill>
                <a:srgbClr val="424242">
                  <a:lumMod val="50000"/>
                </a:srgbClr>
              </a:solidFill>
              <a:effectLst/>
              <a:uLnTx/>
              <a:uFillTx/>
              <a:latin typeface="Montserrat" pitchFamily="2" charset="77"/>
              <a:ea typeface="+mn-ea"/>
              <a:cs typeface="+mn-cs"/>
            </a:endParaRPr>
          </a:p>
        </p:txBody>
      </p:sp>
    </p:spTree>
    <p:extLst>
      <p:ext uri="{BB962C8B-B14F-4D97-AF65-F5344CB8AC3E}">
        <p14:creationId xmlns:p14="http://schemas.microsoft.com/office/powerpoint/2010/main" val="14949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FD83D-0AD4-70BE-6180-62BE151A2560}"/>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3AD847CD-1664-3487-3E5B-F120DB8BA229}"/>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E3485D99-0B50-0E28-9462-FB3837F6F6B4}"/>
              </a:ext>
              <a:ext uri="{C183D7F6-B498-43B3-948B-1728B52AA6E4}">
                <adec:decorative xmlns:adec="http://schemas.microsoft.com/office/drawing/2017/decorative" val="1"/>
              </a:ext>
            </a:extLst>
          </p:cNvPr>
          <p:cNvSpPr>
            <a:spLocks noGrp="1"/>
          </p:cNvSpPr>
          <p:nvPr>
            <p:ph type="title"/>
          </p:nvPr>
        </p:nvSpPr>
        <p:spPr/>
        <p:txBody>
          <a:bodyPr/>
          <a:lstStyle/>
          <a:p>
            <a:r>
              <a:rPr lang="en-US"/>
              <a:t>Required Fields</a:t>
            </a:r>
          </a:p>
        </p:txBody>
      </p:sp>
      <p:sp>
        <p:nvSpPr>
          <p:cNvPr id="13" name="Text Placeholder 12">
            <a:extLst>
              <a:ext uri="{FF2B5EF4-FFF2-40B4-BE49-F238E27FC236}">
                <a16:creationId xmlns:a16="http://schemas.microsoft.com/office/drawing/2014/main" id="{6FB2AEEE-4CE7-E740-A3F5-DE55248EBFFC}"/>
              </a:ext>
              <a:ext uri="{C183D7F6-B498-43B3-948B-1728B52AA6E4}">
                <adec:decorative xmlns:adec="http://schemas.microsoft.com/office/drawing/2017/decorative" val="1"/>
              </a:ext>
            </a:extLst>
          </p:cNvPr>
          <p:cNvSpPr>
            <a:spLocks noGrp="1"/>
          </p:cNvSpPr>
          <p:nvPr>
            <p:ph type="body" sz="quarter" idx="18"/>
          </p:nvPr>
        </p:nvSpPr>
        <p:spPr>
          <a:xfrm>
            <a:off x="571500" y="1950191"/>
            <a:ext cx="4631496" cy="3199984"/>
          </a:xfrm>
        </p:spPr>
        <p:txBody>
          <a:bodyPr lIns="0" tIns="45720" rIns="91440" bIns="45720" anchor="t"/>
          <a:lstStyle/>
          <a:p>
            <a:pPr marL="342900" indent="-342900">
              <a:spcAft>
                <a:spcPts val="400"/>
              </a:spcAft>
              <a:buFont typeface="+mj-lt"/>
              <a:buAutoNum type="arabicPeriod"/>
            </a:pPr>
            <a:r>
              <a:rPr lang="en-US">
                <a:latin typeface="Montserrat"/>
              </a:rPr>
              <a:t>SASID </a:t>
            </a:r>
          </a:p>
          <a:p>
            <a:pPr marL="342900" indent="-342900">
              <a:spcAft>
                <a:spcPts val="400"/>
              </a:spcAft>
              <a:buFont typeface="+mj-lt"/>
              <a:buAutoNum type="arabicPeriod"/>
            </a:pPr>
            <a:r>
              <a:rPr lang="en-US">
                <a:latin typeface="Montserrat"/>
              </a:rPr>
              <a:t>Grade</a:t>
            </a:r>
          </a:p>
          <a:p>
            <a:pPr marL="342900" indent="-342900">
              <a:spcAft>
                <a:spcPts val="400"/>
              </a:spcAft>
              <a:buFont typeface="+mj-lt"/>
              <a:buAutoNum type="arabicPeriod"/>
            </a:pPr>
            <a:r>
              <a:rPr lang="en-US">
                <a:latin typeface="Montserrat"/>
              </a:rPr>
              <a:t>School/Organization</a:t>
            </a:r>
          </a:p>
          <a:p>
            <a:pPr marL="342900" indent="-342900">
              <a:spcAft>
                <a:spcPts val="400"/>
              </a:spcAft>
              <a:buFont typeface="+mj-lt"/>
              <a:buAutoNum type="arabicPeriod"/>
            </a:pPr>
            <a:r>
              <a:rPr lang="en-US">
                <a:latin typeface="Montserrat"/>
              </a:rPr>
              <a:t>Date of Birth</a:t>
            </a:r>
          </a:p>
          <a:p>
            <a:pPr marL="342900" indent="-342900">
              <a:spcAft>
                <a:spcPts val="400"/>
              </a:spcAft>
              <a:buFont typeface="+mj-lt"/>
              <a:buAutoNum type="arabicPeriod"/>
            </a:pPr>
            <a:r>
              <a:rPr lang="en-US">
                <a:latin typeface="Montserrat"/>
              </a:rPr>
              <a:t>Gender</a:t>
            </a:r>
          </a:p>
          <a:p>
            <a:pPr marL="342900" indent="-342900">
              <a:spcAft>
                <a:spcPts val="400"/>
              </a:spcAft>
              <a:buFont typeface="+mj-lt"/>
              <a:buAutoNum type="arabicPeriod"/>
            </a:pPr>
            <a:r>
              <a:rPr lang="en-US">
                <a:latin typeface="Montserrat"/>
              </a:rPr>
              <a:t>Race</a:t>
            </a:r>
          </a:p>
        </p:txBody>
      </p:sp>
      <p:sp>
        <p:nvSpPr>
          <p:cNvPr id="2" name="Text Placeholder 12">
            <a:extLst>
              <a:ext uri="{FF2B5EF4-FFF2-40B4-BE49-F238E27FC236}">
                <a16:creationId xmlns:a16="http://schemas.microsoft.com/office/drawing/2014/main" id="{BEFCE1FB-16E4-2326-A9FC-4D378B07F125}"/>
              </a:ext>
              <a:ext uri="{C183D7F6-B498-43B3-948B-1728B52AA6E4}">
                <adec:decorative xmlns:adec="http://schemas.microsoft.com/office/drawing/2017/decorative" val="1"/>
              </a:ext>
            </a:extLst>
          </p:cNvPr>
          <p:cNvSpPr txBox="1">
            <a:spLocks/>
          </p:cNvSpPr>
          <p:nvPr/>
        </p:nvSpPr>
        <p:spPr>
          <a:xfrm>
            <a:off x="6414193" y="1950192"/>
            <a:ext cx="4518852" cy="3199983"/>
          </a:xfrm>
          <a:prstGeom prst="rect">
            <a:avLst/>
          </a:prstGeom>
        </p:spPr>
        <p:txBody>
          <a:bodyPr lIns="0" tIns="45720" rIns="91440" bIns="45720" anchor="t"/>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800" b="0" i="0" kern="1200">
                <a:solidFill>
                  <a:schemeClr val="tx2">
                    <a:lumMod val="50000"/>
                  </a:schemeClr>
                </a:solidFill>
                <a:latin typeface="Montserrat" pitchFamily="2" charset="77"/>
                <a:ea typeface="+mn-ea"/>
                <a:cs typeface="+mn-cs"/>
              </a:defRPr>
            </a:lvl1pPr>
            <a:lvl2pPr marL="4572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2pPr>
            <a:lvl3pPr marL="9144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3pPr>
            <a:lvl4pPr marL="13716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4pPr>
            <a:lvl5pPr marL="18288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400"/>
              </a:spcAft>
              <a:buFont typeface="+mj-lt"/>
              <a:buAutoNum type="arabicPeriod" startAt="7"/>
            </a:pPr>
            <a:r>
              <a:rPr lang="en-US">
                <a:latin typeface="Montserrat"/>
              </a:rPr>
              <a:t>Ethnicity</a:t>
            </a:r>
          </a:p>
          <a:p>
            <a:pPr marL="342900" indent="-342900">
              <a:spcAft>
                <a:spcPts val="400"/>
              </a:spcAft>
              <a:buFont typeface="+mj-lt"/>
              <a:buAutoNum type="arabicPeriod" startAt="7"/>
            </a:pPr>
            <a:r>
              <a:rPr lang="en-US">
                <a:latin typeface="Montserrat"/>
              </a:rPr>
              <a:t>IEP</a:t>
            </a:r>
          </a:p>
          <a:p>
            <a:pPr marL="342900" indent="-342900">
              <a:spcAft>
                <a:spcPts val="400"/>
              </a:spcAft>
              <a:buFont typeface="+mj-lt"/>
              <a:buAutoNum type="arabicPeriod" startAt="7"/>
            </a:pPr>
            <a:r>
              <a:rPr lang="en-US">
                <a:latin typeface="Montserrat"/>
              </a:rPr>
              <a:t>Limited English Proficiency</a:t>
            </a:r>
          </a:p>
          <a:p>
            <a:pPr marL="342900" indent="-342900">
              <a:spcAft>
                <a:spcPts val="400"/>
              </a:spcAft>
              <a:buFont typeface="+mj-lt"/>
              <a:buAutoNum type="arabicPeriod" startAt="7"/>
            </a:pPr>
            <a:r>
              <a:rPr lang="en-US">
                <a:latin typeface="Montserrat"/>
              </a:rPr>
              <a:t>Section 504</a:t>
            </a:r>
          </a:p>
          <a:p>
            <a:pPr marL="342900" indent="-342900">
              <a:spcAft>
                <a:spcPts val="400"/>
              </a:spcAft>
              <a:buFont typeface="+mj-lt"/>
              <a:buAutoNum type="arabicPeriod" startAt="7"/>
            </a:pPr>
            <a:r>
              <a:rPr lang="en-US">
                <a:latin typeface="Montserrat"/>
              </a:rPr>
              <a:t>Local ID</a:t>
            </a:r>
          </a:p>
          <a:p>
            <a:pPr marL="342900" indent="-342900">
              <a:spcAft>
                <a:spcPts val="400"/>
              </a:spcAft>
              <a:buFont typeface="+mj-lt"/>
              <a:buAutoNum type="arabicPeriod" startAt="7"/>
            </a:pPr>
            <a:r>
              <a:rPr lang="en-US">
                <a:latin typeface="Montserrat"/>
              </a:rPr>
              <a:t>Economic Disadvantage</a:t>
            </a:r>
          </a:p>
        </p:txBody>
      </p:sp>
      <p:sp>
        <p:nvSpPr>
          <p:cNvPr id="8" name="TextBox 7">
            <a:extLst>
              <a:ext uri="{FF2B5EF4-FFF2-40B4-BE49-F238E27FC236}">
                <a16:creationId xmlns:a16="http://schemas.microsoft.com/office/drawing/2014/main" id="{5C87E068-8F19-CCAB-9AE8-29AA20593614}"/>
              </a:ext>
            </a:extLst>
          </p:cNvPr>
          <p:cNvSpPr txBox="1"/>
          <p:nvPr/>
        </p:nvSpPr>
        <p:spPr>
          <a:xfrm>
            <a:off x="592265" y="4991785"/>
            <a:ext cx="96339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424242">
                    <a:lumMod val="50000"/>
                  </a:srgbClr>
                </a:solidFill>
                <a:effectLst/>
                <a:uLnTx/>
                <a:uFillTx/>
                <a:latin typeface="Montserrat" pitchFamily="2" charset="77"/>
                <a:ea typeface="+mn-ea"/>
                <a:cs typeface="+mn-cs"/>
              </a:rPr>
              <a:t>*NOTE: </a:t>
            </a:r>
            <a:r>
              <a:rPr lang="en-US" sz="1800" b="1">
                <a:solidFill>
                  <a:srgbClr val="424242">
                    <a:lumMod val="50000"/>
                  </a:srgbClr>
                </a:solidFill>
                <a:latin typeface="Montserrat" pitchFamily="2" charset="77"/>
              </a:rPr>
              <a:t>Temporary SASIDs are not allowed.</a:t>
            </a:r>
            <a:endParaRPr kumimoji="0" lang="en-US" sz="1800" b="1" i="0" u="none" strike="noStrike" kern="1200" cap="none" spc="0" normalizeH="0" baseline="0" noProof="0">
              <a:ln>
                <a:noFill/>
              </a:ln>
              <a:solidFill>
                <a:srgbClr val="424242">
                  <a:lumMod val="50000"/>
                </a:srgbClr>
              </a:solidFill>
              <a:effectLst/>
              <a:uLnTx/>
              <a:uFillTx/>
              <a:latin typeface="Montserrat" pitchFamily="2" charset="77"/>
              <a:ea typeface="+mn-ea"/>
              <a:cs typeface="+mn-cs"/>
            </a:endParaRPr>
          </a:p>
        </p:txBody>
      </p:sp>
    </p:spTree>
    <p:extLst>
      <p:ext uri="{BB962C8B-B14F-4D97-AF65-F5344CB8AC3E}">
        <p14:creationId xmlns:p14="http://schemas.microsoft.com/office/powerpoint/2010/main" val="28917267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20CAA-433D-F2B9-FFA6-BB3B10D3243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7023EC4-2187-A380-3EDD-7E87DA34752B}"/>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36C5CA5C-C5EF-D7A8-703A-335563E1DF3D}"/>
              </a:ext>
            </a:extLst>
          </p:cNvPr>
          <p:cNvSpPr>
            <a:spLocks noGrp="1"/>
          </p:cNvSpPr>
          <p:nvPr>
            <p:ph type="title"/>
          </p:nvPr>
        </p:nvSpPr>
        <p:spPr/>
        <p:txBody>
          <a:bodyPr wrap="square" lIns="0" tIns="0" rIns="0" bIns="0" anchor="t">
            <a:spAutoFit/>
          </a:bodyPr>
          <a:lstStyle/>
          <a:p>
            <a:r>
              <a:rPr lang="en-US">
                <a:latin typeface="Montserrat SemiBold"/>
              </a:rPr>
              <a:t>New Fields</a:t>
            </a:r>
            <a:endParaRPr lang="en-US"/>
          </a:p>
        </p:txBody>
      </p:sp>
      <p:sp>
        <p:nvSpPr>
          <p:cNvPr id="13" name="Text Placeholder 12">
            <a:extLst>
              <a:ext uri="{FF2B5EF4-FFF2-40B4-BE49-F238E27FC236}">
                <a16:creationId xmlns:a16="http://schemas.microsoft.com/office/drawing/2014/main" id="{33B85909-E54A-2CF2-E9D5-6442562F9083}"/>
              </a:ext>
            </a:extLst>
          </p:cNvPr>
          <p:cNvSpPr>
            <a:spLocks noGrp="1"/>
          </p:cNvSpPr>
          <p:nvPr>
            <p:ph type="body" sz="quarter" idx="18"/>
          </p:nvPr>
        </p:nvSpPr>
        <p:spPr/>
        <p:txBody>
          <a:bodyPr lIns="0" tIns="45720" rIns="91440" bIns="45720" anchor="t"/>
          <a:lstStyle/>
          <a:p>
            <a:r>
              <a:rPr lang="en-US" b="1">
                <a:latin typeface="Montserrat"/>
              </a:rPr>
              <a:t>New Fields on Student Import in Launchpad (Not Required)</a:t>
            </a:r>
          </a:p>
          <a:p>
            <a:pPr marL="285750" indent="-285750">
              <a:buChar char="•"/>
            </a:pPr>
            <a:r>
              <a:rPr lang="en-US" err="1">
                <a:latin typeface="Montserrat"/>
              </a:rPr>
              <a:t>preferredGivenName</a:t>
            </a:r>
            <a:endParaRPr lang="en-US">
              <a:latin typeface="Montserrat"/>
            </a:endParaRPr>
          </a:p>
          <a:p>
            <a:pPr marL="285750" indent="-285750">
              <a:buChar char="•"/>
            </a:pPr>
            <a:r>
              <a:rPr lang="en-US" err="1">
                <a:latin typeface="Montserrat"/>
              </a:rPr>
              <a:t>preferredMiddleName</a:t>
            </a:r>
            <a:endParaRPr lang="en-US">
              <a:latin typeface="Montserrat"/>
            </a:endParaRPr>
          </a:p>
          <a:p>
            <a:pPr marL="285750" indent="-285750">
              <a:buChar char="•"/>
            </a:pPr>
            <a:r>
              <a:rPr lang="en-US" err="1">
                <a:latin typeface="Montserrat"/>
              </a:rPr>
              <a:t>preferredLastName</a:t>
            </a:r>
            <a:endParaRPr lang="en-US">
              <a:latin typeface="Montserrat"/>
            </a:endParaRPr>
          </a:p>
          <a:p>
            <a:pPr marL="285750" indent="-285750">
              <a:buChar char="•"/>
            </a:pPr>
            <a:r>
              <a:rPr lang="en-US">
                <a:latin typeface="Montserrat"/>
              </a:rPr>
              <a:t>pronouns</a:t>
            </a:r>
          </a:p>
          <a:p>
            <a:endParaRPr lang="en-US" b="1">
              <a:latin typeface="Montserrat"/>
            </a:endParaRPr>
          </a:p>
          <a:p>
            <a:endParaRPr lang="en-US">
              <a:latin typeface="Montserrat"/>
            </a:endParaRPr>
          </a:p>
          <a:p>
            <a:endParaRPr lang="en-US"/>
          </a:p>
          <a:p>
            <a:endParaRPr lang="en-US"/>
          </a:p>
        </p:txBody>
      </p:sp>
      <p:sp>
        <p:nvSpPr>
          <p:cNvPr id="5" name="Content Placeholder 4">
            <a:extLst>
              <a:ext uri="{FF2B5EF4-FFF2-40B4-BE49-F238E27FC236}">
                <a16:creationId xmlns:a16="http://schemas.microsoft.com/office/drawing/2014/main" id="{98B52B60-053B-8041-D2F4-5E32F32DB924}"/>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9234603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DEBB7-3865-40A3-85D5-77AD665454B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314C197-052E-10AD-1735-D494A55CB59B}"/>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33C9C24A-7038-F303-34AC-3E3A92A94447}"/>
              </a:ext>
            </a:extLst>
          </p:cNvPr>
          <p:cNvSpPr>
            <a:spLocks noGrp="1"/>
          </p:cNvSpPr>
          <p:nvPr>
            <p:ph type="title"/>
          </p:nvPr>
        </p:nvSpPr>
        <p:spPr/>
        <p:txBody>
          <a:bodyPr wrap="square" lIns="0" tIns="0" rIns="0" bIns="0" anchor="t">
            <a:spAutoFit/>
          </a:bodyPr>
          <a:lstStyle/>
          <a:p>
            <a:r>
              <a:rPr lang="en-US">
                <a:latin typeface="Montserrat SemiBold"/>
              </a:rPr>
              <a:t>Current Field Updates</a:t>
            </a:r>
            <a:endParaRPr lang="en-US"/>
          </a:p>
        </p:txBody>
      </p:sp>
      <p:sp>
        <p:nvSpPr>
          <p:cNvPr id="13" name="Text Placeholder 12">
            <a:extLst>
              <a:ext uri="{FF2B5EF4-FFF2-40B4-BE49-F238E27FC236}">
                <a16:creationId xmlns:a16="http://schemas.microsoft.com/office/drawing/2014/main" id="{7C104D06-619D-158D-B7C4-17855B756B0E}"/>
              </a:ext>
            </a:extLst>
          </p:cNvPr>
          <p:cNvSpPr>
            <a:spLocks noGrp="1"/>
          </p:cNvSpPr>
          <p:nvPr>
            <p:ph type="body" sz="quarter" idx="18"/>
          </p:nvPr>
        </p:nvSpPr>
        <p:spPr/>
        <p:txBody>
          <a:bodyPr lIns="0" tIns="45720" rIns="91440" bIns="45720" anchor="t"/>
          <a:lstStyle/>
          <a:p>
            <a:r>
              <a:rPr lang="en-US" b="1">
                <a:latin typeface="Montserrat"/>
              </a:rPr>
              <a:t>Updates to current fields on Import (Valid Values)</a:t>
            </a:r>
          </a:p>
          <a:p>
            <a:r>
              <a:rPr lang="en-US">
                <a:latin typeface="Montserrat"/>
              </a:rPr>
              <a:t>LEP Reading Exempt </a:t>
            </a:r>
          </a:p>
          <a:p>
            <a:pPr marL="285750" indent="-285750">
              <a:buFont typeface="Arial" panose="020B0604020202020204" pitchFamily="34" charset="0"/>
              <a:buChar char="•"/>
            </a:pPr>
            <a:r>
              <a:rPr lang="en-US">
                <a:latin typeface="Montserrat"/>
              </a:rPr>
              <a:t>Y, N, or Blank</a:t>
            </a:r>
          </a:p>
          <a:p>
            <a:r>
              <a:rPr lang="en-US">
                <a:latin typeface="Montserrat"/>
              </a:rPr>
              <a:t>Home LEA for LEA24 </a:t>
            </a:r>
          </a:p>
          <a:p>
            <a:pPr marL="285750" indent="-285750">
              <a:buFont typeface="Arial" panose="020B0604020202020204" pitchFamily="34" charset="0"/>
              <a:buChar char="•"/>
            </a:pPr>
            <a:r>
              <a:rPr lang="en-US">
                <a:latin typeface="Montserrat"/>
              </a:rPr>
              <a:t>1-24, 30, 32, 66, Blank</a:t>
            </a:r>
          </a:p>
          <a:p>
            <a:r>
              <a:rPr lang="en-US" b="1">
                <a:latin typeface="Montserrat"/>
              </a:rPr>
              <a:t>*Note: LEA24 will need to capture a number in this field.</a:t>
            </a:r>
          </a:p>
          <a:p>
            <a:endParaRPr lang="en-US"/>
          </a:p>
          <a:p>
            <a:endParaRPr lang="en-US"/>
          </a:p>
        </p:txBody>
      </p:sp>
      <p:sp>
        <p:nvSpPr>
          <p:cNvPr id="5" name="Content Placeholder 4">
            <a:extLst>
              <a:ext uri="{FF2B5EF4-FFF2-40B4-BE49-F238E27FC236}">
                <a16:creationId xmlns:a16="http://schemas.microsoft.com/office/drawing/2014/main" id="{2F23ECE4-60EE-1F66-8113-C89015F6B457}"/>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034135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91FC8E-B3DE-3F9F-F916-7DA90C616D4F}"/>
              </a:ext>
            </a:extLst>
          </p:cNvPr>
          <p:cNvSpPr>
            <a:spLocks noGrp="1"/>
          </p:cNvSpPr>
          <p:nvPr>
            <p:ph type="body" sz="quarter" idx="18"/>
          </p:nvPr>
        </p:nvSpPr>
        <p:spPr/>
        <p:txBody>
          <a:bodyPr/>
          <a:lstStyle/>
          <a:p>
            <a:r>
              <a:rPr lang="en-US" sz="1800">
                <a:latin typeface="Montserrat" panose="00000500000000000000" pitchFamily="2" charset="0"/>
              </a:rPr>
              <a:t>Updates to Current Fields on Import – Primary Disability Type</a:t>
            </a:r>
          </a:p>
        </p:txBody>
      </p:sp>
      <p:sp>
        <p:nvSpPr>
          <p:cNvPr id="3" name="Text Placeholder 2">
            <a:extLst>
              <a:ext uri="{FF2B5EF4-FFF2-40B4-BE49-F238E27FC236}">
                <a16:creationId xmlns:a16="http://schemas.microsoft.com/office/drawing/2014/main" id="{4827EBC0-8B6A-0E3F-8FBE-8CAE3E7AE110}"/>
              </a:ext>
            </a:extLst>
          </p:cNvPr>
          <p:cNvSpPr>
            <a:spLocks noGrp="1"/>
          </p:cNvSpPr>
          <p:nvPr>
            <p:ph type="body" sz="quarter" idx="19"/>
          </p:nvPr>
        </p:nvSpPr>
        <p:spPr>
          <a:xfrm>
            <a:off x="571499" y="1976284"/>
            <a:ext cx="4511777" cy="3987953"/>
          </a:xfrm>
        </p:spPr>
        <p:txBody>
          <a:bodyPr/>
          <a:lstStyle/>
          <a:p>
            <a:r>
              <a:rPr lang="en-US"/>
              <a:t>AUT = Autism </a:t>
            </a:r>
          </a:p>
          <a:p>
            <a:r>
              <a:rPr lang="en-US"/>
              <a:t>DB = Deaf-blindness </a:t>
            </a:r>
          </a:p>
          <a:p>
            <a:r>
              <a:rPr lang="en-US"/>
              <a:t>DD = Developmental delay </a:t>
            </a:r>
          </a:p>
          <a:p>
            <a:r>
              <a:rPr lang="en-US"/>
              <a:t>EMN = Emotional disturbance </a:t>
            </a:r>
          </a:p>
          <a:p>
            <a:r>
              <a:rPr lang="en-US"/>
              <a:t>HI = Hearing impairment </a:t>
            </a:r>
          </a:p>
          <a:p>
            <a:r>
              <a:rPr lang="en-US"/>
              <a:t>ID = Intellectual disability </a:t>
            </a:r>
          </a:p>
          <a:p>
            <a:r>
              <a:rPr lang="en-US"/>
              <a:t>MD = Multiple disabilities</a:t>
            </a:r>
          </a:p>
          <a:p>
            <a:r>
              <a:rPr lang="en-US">
                <a:solidFill>
                  <a:srgbClr val="000000"/>
                </a:solidFill>
                <a:latin typeface="Montserrat" panose="00000500000000000000" pitchFamily="2" charset="0"/>
              </a:rPr>
              <a:t>OI = Orthopedic impairment </a:t>
            </a:r>
          </a:p>
          <a:p>
            <a:endParaRPr lang="en-US"/>
          </a:p>
        </p:txBody>
      </p:sp>
      <p:sp>
        <p:nvSpPr>
          <p:cNvPr id="4" name="Title 3">
            <a:extLst>
              <a:ext uri="{FF2B5EF4-FFF2-40B4-BE49-F238E27FC236}">
                <a16:creationId xmlns:a16="http://schemas.microsoft.com/office/drawing/2014/main" id="{62804E6B-6B49-252B-4038-490E89F52593}"/>
              </a:ext>
            </a:extLst>
          </p:cNvPr>
          <p:cNvSpPr>
            <a:spLocks noGrp="1"/>
          </p:cNvSpPr>
          <p:nvPr>
            <p:ph type="title"/>
          </p:nvPr>
        </p:nvSpPr>
        <p:spPr/>
        <p:txBody>
          <a:bodyPr/>
          <a:lstStyle/>
          <a:p>
            <a:r>
              <a:rPr lang="en-US"/>
              <a:t>Primary Disability Type </a:t>
            </a:r>
          </a:p>
        </p:txBody>
      </p:sp>
      <p:sp>
        <p:nvSpPr>
          <p:cNvPr id="5" name="Content Placeholder 4">
            <a:extLst>
              <a:ext uri="{FF2B5EF4-FFF2-40B4-BE49-F238E27FC236}">
                <a16:creationId xmlns:a16="http://schemas.microsoft.com/office/drawing/2014/main" id="{548982E3-EDDF-575E-0513-121B3D244988}"/>
              </a:ext>
            </a:extLst>
          </p:cNvPr>
          <p:cNvSpPr>
            <a:spLocks noGrp="1"/>
          </p:cNvSpPr>
          <p:nvPr>
            <p:ph sz="quarter" idx="17"/>
          </p:nvPr>
        </p:nvSpPr>
        <p:spPr/>
        <p:txBody>
          <a:bodyPr/>
          <a:lstStyle/>
          <a:p>
            <a:endParaRPr lang="en-US"/>
          </a:p>
        </p:txBody>
      </p:sp>
      <p:sp>
        <p:nvSpPr>
          <p:cNvPr id="6" name="Text Placeholder 5">
            <a:extLst>
              <a:ext uri="{FF2B5EF4-FFF2-40B4-BE49-F238E27FC236}">
                <a16:creationId xmlns:a16="http://schemas.microsoft.com/office/drawing/2014/main" id="{C0D1B108-17B8-50BC-400F-5C2355497BA1}"/>
              </a:ext>
            </a:extLst>
          </p:cNvPr>
          <p:cNvSpPr>
            <a:spLocks noGrp="1"/>
          </p:cNvSpPr>
          <p:nvPr>
            <p:ph type="body" sz="quarter" idx="15"/>
          </p:nvPr>
        </p:nvSpPr>
        <p:spPr/>
        <p:txBody>
          <a:bodyPr/>
          <a:lstStyle/>
          <a:p>
            <a:r>
              <a:rPr lang="en-US">
                <a:latin typeface="Montserrat"/>
              </a:rPr>
              <a:t>Launchpad</a:t>
            </a:r>
            <a:endParaRPr lang="en-US"/>
          </a:p>
          <a:p>
            <a:endParaRPr lang="en-US"/>
          </a:p>
        </p:txBody>
      </p:sp>
      <p:sp>
        <p:nvSpPr>
          <p:cNvPr id="7" name="TextBox 6">
            <a:extLst>
              <a:ext uri="{FF2B5EF4-FFF2-40B4-BE49-F238E27FC236}">
                <a16:creationId xmlns:a16="http://schemas.microsoft.com/office/drawing/2014/main" id="{1B63AA2F-59F0-F49C-09A6-30B215846F0A}"/>
              </a:ext>
            </a:extLst>
          </p:cNvPr>
          <p:cNvSpPr txBox="1"/>
          <p:nvPr/>
        </p:nvSpPr>
        <p:spPr>
          <a:xfrm>
            <a:off x="6204155" y="2082741"/>
            <a:ext cx="4758813" cy="3416320"/>
          </a:xfrm>
          <a:prstGeom prst="rect">
            <a:avLst/>
          </a:prstGeom>
          <a:noFill/>
        </p:spPr>
        <p:txBody>
          <a:bodyPr wrap="square" rtlCol="0">
            <a:spAutoFit/>
          </a:bodyPr>
          <a:lstStyle/>
          <a:p>
            <a:pPr marL="285750" indent="-285750">
              <a:buFont typeface="Arial" panose="020B0604020202020204" pitchFamily="34" charset="0"/>
              <a:buChar char="•"/>
            </a:pPr>
            <a:r>
              <a:rPr lang="en-US" sz="1800">
                <a:solidFill>
                  <a:srgbClr val="000000"/>
                </a:solidFill>
                <a:latin typeface="Montserrat" panose="00000500000000000000" pitchFamily="2" charset="0"/>
              </a:rPr>
              <a:t>OHI = Other health impairment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SLD = Specific learning disability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SLI = Speech or language impairment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TBI = Traumatic brain injury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VI = Visual impairment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Blank = Not specified </a:t>
            </a:r>
          </a:p>
        </p:txBody>
      </p:sp>
    </p:spTree>
    <p:extLst>
      <p:ext uri="{BB962C8B-B14F-4D97-AF65-F5344CB8AC3E}">
        <p14:creationId xmlns:p14="http://schemas.microsoft.com/office/powerpoint/2010/main" val="11004486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CE8BC-AAC2-1F4B-F67E-3247DC7D819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0690E68-5B1A-3784-6466-526BD6938A16}"/>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492B9059-1ADD-8D5F-B36B-D85945D3B53B}"/>
              </a:ext>
            </a:extLst>
          </p:cNvPr>
          <p:cNvSpPr>
            <a:spLocks noGrp="1"/>
          </p:cNvSpPr>
          <p:nvPr>
            <p:ph type="title"/>
          </p:nvPr>
        </p:nvSpPr>
        <p:spPr/>
        <p:txBody>
          <a:bodyPr wrap="square" lIns="0" tIns="0" rIns="0" bIns="0" anchor="t">
            <a:spAutoFit/>
          </a:bodyPr>
          <a:lstStyle/>
          <a:p>
            <a:r>
              <a:rPr lang="en-US">
                <a:latin typeface="Montserrat SemiBold"/>
              </a:rPr>
              <a:t>Guide to Importing Users</a:t>
            </a:r>
            <a:endParaRPr lang="en-US"/>
          </a:p>
        </p:txBody>
      </p:sp>
      <p:sp>
        <p:nvSpPr>
          <p:cNvPr id="13" name="Text Placeholder 12">
            <a:extLst>
              <a:ext uri="{FF2B5EF4-FFF2-40B4-BE49-F238E27FC236}">
                <a16:creationId xmlns:a16="http://schemas.microsoft.com/office/drawing/2014/main" id="{4FF5D47B-92BC-BBCE-FF72-792B5C503CC9}"/>
              </a:ext>
            </a:extLst>
          </p:cNvPr>
          <p:cNvSpPr>
            <a:spLocks noGrp="1"/>
          </p:cNvSpPr>
          <p:nvPr>
            <p:ph type="body" sz="quarter" idx="18"/>
          </p:nvPr>
        </p:nvSpPr>
        <p:spPr>
          <a:xfrm>
            <a:off x="571500" y="1435510"/>
            <a:ext cx="11049000" cy="4528728"/>
          </a:xfrm>
        </p:spPr>
        <p:txBody>
          <a:bodyPr lIns="0" tIns="45720" rIns="91440" bIns="45720" anchor="t"/>
          <a:lstStyle/>
          <a:p>
            <a:r>
              <a:rPr lang="en-US" b="1">
                <a:latin typeface="Montserrat"/>
              </a:rPr>
              <a:t>Now available from the file upload screen</a:t>
            </a:r>
          </a:p>
          <a:p>
            <a:r>
              <a:rPr lang="en-US">
                <a:latin typeface="Montserrat"/>
              </a:rPr>
              <a:t>You can now pull the guide from the upload screen itself as well as the MCAP Portal.</a:t>
            </a:r>
          </a:p>
          <a:p>
            <a:endParaRPr lang="en-US">
              <a:latin typeface="Montserrat"/>
            </a:endParaRPr>
          </a:p>
          <a:p>
            <a:endParaRPr lang="en-US"/>
          </a:p>
          <a:p>
            <a:endParaRPr lang="en-US"/>
          </a:p>
        </p:txBody>
      </p:sp>
      <p:sp>
        <p:nvSpPr>
          <p:cNvPr id="5" name="Content Placeholder 4">
            <a:extLst>
              <a:ext uri="{FF2B5EF4-FFF2-40B4-BE49-F238E27FC236}">
                <a16:creationId xmlns:a16="http://schemas.microsoft.com/office/drawing/2014/main" id="{C3225FB0-DA10-DA6F-CDF0-332206FEAF7F}"/>
              </a:ext>
            </a:extLst>
          </p:cNvPr>
          <p:cNvSpPr>
            <a:spLocks noGrp="1"/>
          </p:cNvSpPr>
          <p:nvPr>
            <p:ph sz="quarter" idx="17"/>
          </p:nvPr>
        </p:nvSpPr>
        <p:spPr/>
        <p:txBody>
          <a:bodyPr/>
          <a:lstStyle/>
          <a:p>
            <a:endParaRPr lang="en-US"/>
          </a:p>
        </p:txBody>
      </p:sp>
      <p:sp>
        <p:nvSpPr>
          <p:cNvPr id="2" name="TextBox 1">
            <a:extLst>
              <a:ext uri="{FF2B5EF4-FFF2-40B4-BE49-F238E27FC236}">
                <a16:creationId xmlns:a16="http://schemas.microsoft.com/office/drawing/2014/main" id="{364DC8E8-F162-435C-A86E-07141231DBC2}"/>
              </a:ext>
            </a:extLst>
          </p:cNvPr>
          <p:cNvSpPr txBox="1"/>
          <p:nvPr/>
        </p:nvSpPr>
        <p:spPr>
          <a:xfrm>
            <a:off x="5633884" y="2777613"/>
            <a:ext cx="914400" cy="914400"/>
          </a:xfrm>
          <a:prstGeom prst="rect">
            <a:avLst/>
          </a:prstGeom>
          <a:noFill/>
        </p:spPr>
        <p:txBody>
          <a:bodyPr wrap="square" rtlCol="0">
            <a:spAutoFit/>
          </a:bodyPr>
          <a:lstStyle/>
          <a:p>
            <a:endParaRPr lang="en-US"/>
          </a:p>
        </p:txBody>
      </p:sp>
      <p:pic>
        <p:nvPicPr>
          <p:cNvPr id="6" name="Picture 5">
            <a:extLst>
              <a:ext uri="{FF2B5EF4-FFF2-40B4-BE49-F238E27FC236}">
                <a16:creationId xmlns:a16="http://schemas.microsoft.com/office/drawing/2014/main" id="{42E1D9F7-F394-5E26-5141-478AE00DE3D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165301" y="2349694"/>
            <a:ext cx="6937166" cy="3413989"/>
          </a:xfrm>
          <a:prstGeom prst="rect">
            <a:avLst/>
          </a:prstGeom>
        </p:spPr>
      </p:pic>
      <p:pic>
        <p:nvPicPr>
          <p:cNvPr id="3" name="Picture 2">
            <a:extLst>
              <a:ext uri="{FF2B5EF4-FFF2-40B4-BE49-F238E27FC236}">
                <a16:creationId xmlns:a16="http://schemas.microsoft.com/office/drawing/2014/main" id="{7DF5BAAC-9FC7-4335-B237-99601DFD235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99419" y="2429926"/>
            <a:ext cx="4469388" cy="3604496"/>
          </a:xfrm>
          <a:prstGeom prst="rect">
            <a:avLst/>
          </a:prstGeom>
        </p:spPr>
      </p:pic>
    </p:spTree>
    <p:extLst>
      <p:ext uri="{BB962C8B-B14F-4D97-AF65-F5344CB8AC3E}">
        <p14:creationId xmlns:p14="http://schemas.microsoft.com/office/powerpoint/2010/main" val="9168259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C23A7-5781-0624-F5DE-3ABEEE3F374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EB418-A13B-0B46-30B0-750F39D94222}"/>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61CE89C6-255D-A042-4B6B-B1CBBB35D08C}"/>
              </a:ext>
            </a:extLst>
          </p:cNvPr>
          <p:cNvSpPr>
            <a:spLocks noGrp="1"/>
          </p:cNvSpPr>
          <p:nvPr>
            <p:ph type="title"/>
          </p:nvPr>
        </p:nvSpPr>
        <p:spPr/>
        <p:txBody>
          <a:bodyPr wrap="square" lIns="0" tIns="0" rIns="0" bIns="0" anchor="t">
            <a:spAutoFit/>
          </a:bodyPr>
          <a:lstStyle/>
          <a:p>
            <a:r>
              <a:rPr lang="en-US">
                <a:latin typeface="Montserrat SemiBold"/>
              </a:rPr>
              <a:t>Update to Error Message</a:t>
            </a:r>
            <a:endParaRPr lang="en-US"/>
          </a:p>
        </p:txBody>
      </p:sp>
      <p:sp>
        <p:nvSpPr>
          <p:cNvPr id="13" name="Text Placeholder 12">
            <a:extLst>
              <a:ext uri="{FF2B5EF4-FFF2-40B4-BE49-F238E27FC236}">
                <a16:creationId xmlns:a16="http://schemas.microsoft.com/office/drawing/2014/main" id="{C9CF075F-2768-3644-C47D-BE88539652FB}"/>
              </a:ext>
            </a:extLst>
          </p:cNvPr>
          <p:cNvSpPr>
            <a:spLocks noGrp="1"/>
          </p:cNvSpPr>
          <p:nvPr>
            <p:ph type="body" sz="quarter" idx="18"/>
          </p:nvPr>
        </p:nvSpPr>
        <p:spPr/>
        <p:txBody>
          <a:bodyPr lIns="0" tIns="45720" rIns="91440" bIns="45720" anchor="t"/>
          <a:lstStyle/>
          <a:p>
            <a:r>
              <a:rPr lang="en-US">
                <a:latin typeface="Montserrat"/>
              </a:rPr>
              <a:t>Error message in Launchpad is clear and concise</a:t>
            </a:r>
          </a:p>
          <a:p>
            <a:endParaRPr lang="en-US"/>
          </a:p>
          <a:p>
            <a:endParaRPr lang="en-US"/>
          </a:p>
          <a:p>
            <a:endParaRPr lang="en-US"/>
          </a:p>
        </p:txBody>
      </p:sp>
      <p:pic>
        <p:nvPicPr>
          <p:cNvPr id="7" name="Content Placeholder 6">
            <a:extLst>
              <a:ext uri="{FF2B5EF4-FFF2-40B4-BE49-F238E27FC236}">
                <a16:creationId xmlns:a16="http://schemas.microsoft.com/office/drawing/2014/main" id="{4EF80B36-0874-CC65-EB77-34D881D31CCE}"/>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267220" y="2347180"/>
            <a:ext cx="9647532" cy="2467269"/>
          </a:xfrm>
          <a:prstGeom prst="rect">
            <a:avLst/>
          </a:prstGeom>
        </p:spPr>
      </p:pic>
      <p:pic>
        <p:nvPicPr>
          <p:cNvPr id="2" name="Content Placeholder 1">
            <a:extLst>
              <a:ext uri="{FF2B5EF4-FFF2-40B4-BE49-F238E27FC236}">
                <a16:creationId xmlns:a16="http://schemas.microsoft.com/office/drawing/2014/main" id="{FE21384B-1D1C-09DF-791C-7326991E25C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72113" y="2323892"/>
            <a:ext cx="7276373" cy="3640346"/>
          </a:xfrm>
          <a:prstGeom prst="rect">
            <a:avLst/>
          </a:prstGeom>
        </p:spPr>
      </p:pic>
    </p:spTree>
    <p:extLst>
      <p:ext uri="{BB962C8B-B14F-4D97-AF65-F5344CB8AC3E}">
        <p14:creationId xmlns:p14="http://schemas.microsoft.com/office/powerpoint/2010/main" val="1722526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17657-DB5F-3049-55AA-805A768028C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C07C81D-1D02-E9EA-17DA-83550A7D7459}"/>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AF24DA30-B557-B78C-0E8D-BED9713E1D2A}"/>
              </a:ext>
            </a:extLst>
          </p:cNvPr>
          <p:cNvSpPr>
            <a:spLocks noGrp="1"/>
          </p:cNvSpPr>
          <p:nvPr>
            <p:ph type="title"/>
          </p:nvPr>
        </p:nvSpPr>
        <p:spPr/>
        <p:txBody>
          <a:bodyPr wrap="square" lIns="0" tIns="0" rIns="0" bIns="0" anchor="t">
            <a:spAutoFit/>
          </a:bodyPr>
          <a:lstStyle/>
          <a:p>
            <a:r>
              <a:rPr lang="en-US">
                <a:latin typeface="Montserrat SemiBold"/>
              </a:rPr>
              <a:t>Welcome Emails</a:t>
            </a:r>
            <a:endParaRPr lang="en-US"/>
          </a:p>
        </p:txBody>
      </p:sp>
      <p:sp>
        <p:nvSpPr>
          <p:cNvPr id="13" name="Text Placeholder 12">
            <a:extLst>
              <a:ext uri="{FF2B5EF4-FFF2-40B4-BE49-F238E27FC236}">
                <a16:creationId xmlns:a16="http://schemas.microsoft.com/office/drawing/2014/main" id="{A60CDB58-6C7B-FD72-6960-448674A55FBD}"/>
              </a:ext>
            </a:extLst>
          </p:cNvPr>
          <p:cNvSpPr>
            <a:spLocks noGrp="1"/>
          </p:cNvSpPr>
          <p:nvPr>
            <p:ph type="body" sz="quarter" idx="18"/>
          </p:nvPr>
        </p:nvSpPr>
        <p:spPr/>
        <p:txBody>
          <a:bodyPr lIns="0" tIns="45720" rIns="91440" bIns="45720" anchor="t"/>
          <a:lstStyle/>
          <a:p>
            <a:r>
              <a:rPr lang="en-US">
                <a:latin typeface="Montserrat"/>
              </a:rPr>
              <a:t>You can now choose to send a welcome email to a user upon creation, either through the UI or via import</a:t>
            </a:r>
            <a:endParaRPr lang="en-US"/>
          </a:p>
          <a:p>
            <a:endParaRPr lang="en-US"/>
          </a:p>
          <a:p>
            <a:endParaRPr lang="en-US"/>
          </a:p>
          <a:p>
            <a:endParaRPr lang="en-US"/>
          </a:p>
          <a:p>
            <a:endParaRPr lang="en-US"/>
          </a:p>
          <a:p>
            <a:endParaRPr lang="en-US">
              <a:latin typeface="Montserrat"/>
            </a:endParaRPr>
          </a:p>
        </p:txBody>
      </p:sp>
      <p:pic>
        <p:nvPicPr>
          <p:cNvPr id="2" name="Content Placeholder 1">
            <a:extLst>
              <a:ext uri="{FF2B5EF4-FFF2-40B4-BE49-F238E27FC236}">
                <a16:creationId xmlns:a16="http://schemas.microsoft.com/office/drawing/2014/main" id="{BA3FCC6F-3162-FDAF-DFB0-2DB720BE55D5}"/>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1456568" y="2344512"/>
            <a:ext cx="8897862" cy="3530057"/>
          </a:xfrm>
          <a:prstGeom prst="rect">
            <a:avLst/>
          </a:prstGeom>
        </p:spPr>
      </p:pic>
      <p:pic>
        <p:nvPicPr>
          <p:cNvPr id="3" name="Content Placeholder 4">
            <a:extLst>
              <a:ext uri="{FF2B5EF4-FFF2-40B4-BE49-F238E27FC236}">
                <a16:creationId xmlns:a16="http://schemas.microsoft.com/office/drawing/2014/main" id="{5EE3E42E-61B9-0548-C828-A6EB4A89891D}"/>
              </a:ext>
              <a:ext uri="{C183D7F6-B498-43B3-948B-1728B52AA6E4}">
                <adec:decorative xmlns:adec="http://schemas.microsoft.com/office/drawing/2017/decorative" val="1"/>
              </a:ext>
            </a:extLst>
          </p:cNvPr>
          <p:cNvPicPr>
            <a:picLocks noChangeAspect="1"/>
          </p:cNvPicPr>
          <p:nvPr/>
        </p:nvPicPr>
        <p:blipFill>
          <a:blip r:embed="rId3"/>
          <a:srcRect r="1741"/>
          <a:stretch>
            <a:fillRect/>
          </a:stretch>
        </p:blipFill>
        <p:spPr>
          <a:xfrm>
            <a:off x="1456568" y="2344512"/>
            <a:ext cx="9020932" cy="1855662"/>
          </a:xfrm>
          <a:prstGeom prst="rect">
            <a:avLst/>
          </a:prstGeom>
        </p:spPr>
      </p:pic>
      <p:sp>
        <p:nvSpPr>
          <p:cNvPr id="14" name="TextBox 13">
            <a:extLst>
              <a:ext uri="{FF2B5EF4-FFF2-40B4-BE49-F238E27FC236}">
                <a16:creationId xmlns:a16="http://schemas.microsoft.com/office/drawing/2014/main" id="{F887C65F-4D5D-A592-57A5-61C0379FBCF7}"/>
              </a:ext>
            </a:extLst>
          </p:cNvPr>
          <p:cNvSpPr txBox="1"/>
          <p:nvPr/>
        </p:nvSpPr>
        <p:spPr>
          <a:xfrm>
            <a:off x="592265" y="5874569"/>
            <a:ext cx="103138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424242">
                    <a:lumMod val="50000"/>
                  </a:srgbClr>
                </a:solidFill>
                <a:effectLst/>
                <a:uLnTx/>
                <a:uFillTx/>
                <a:latin typeface="Montserrat"/>
                <a:ea typeface="+mn-ea"/>
                <a:cs typeface="+mn-cs"/>
              </a:rPr>
              <a:t>*Note: Welcome Emails will come from: noreply@mail.launchpad.pearson.com</a:t>
            </a:r>
          </a:p>
        </p:txBody>
      </p:sp>
    </p:spTree>
    <p:extLst>
      <p:ext uri="{BB962C8B-B14F-4D97-AF65-F5344CB8AC3E}">
        <p14:creationId xmlns:p14="http://schemas.microsoft.com/office/powerpoint/2010/main" val="12460714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ACF59-EA89-7ABC-836E-0BE93DC19E8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D30ADA6C-8D36-6A6F-5950-8BA428B6F2A8}"/>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D399B984-C80A-54CC-580C-6113349F4BF0}"/>
              </a:ext>
            </a:extLst>
          </p:cNvPr>
          <p:cNvSpPr>
            <a:spLocks noGrp="1"/>
          </p:cNvSpPr>
          <p:nvPr>
            <p:ph type="title"/>
          </p:nvPr>
        </p:nvSpPr>
        <p:spPr/>
        <p:txBody>
          <a:bodyPr wrap="square" lIns="0" tIns="0" rIns="0" bIns="0" anchor="t">
            <a:spAutoFit/>
          </a:bodyPr>
          <a:lstStyle/>
          <a:p>
            <a:r>
              <a:rPr lang="en-US">
                <a:latin typeface="Montserrat SemiBold"/>
              </a:rPr>
              <a:t>Search Transfer Requests</a:t>
            </a:r>
            <a:endParaRPr lang="en-US"/>
          </a:p>
        </p:txBody>
      </p:sp>
      <p:sp>
        <p:nvSpPr>
          <p:cNvPr id="13" name="Text Placeholder 12">
            <a:extLst>
              <a:ext uri="{FF2B5EF4-FFF2-40B4-BE49-F238E27FC236}">
                <a16:creationId xmlns:a16="http://schemas.microsoft.com/office/drawing/2014/main" id="{327661D7-0467-08E1-9287-F7B99020B0E6}"/>
              </a:ext>
            </a:extLst>
          </p:cNvPr>
          <p:cNvSpPr>
            <a:spLocks noGrp="1"/>
          </p:cNvSpPr>
          <p:nvPr>
            <p:ph type="body" sz="quarter" idx="18"/>
          </p:nvPr>
        </p:nvSpPr>
        <p:spPr/>
        <p:txBody>
          <a:bodyPr lIns="0" tIns="45720" rIns="91440" bIns="45720" anchor="t"/>
          <a:lstStyle/>
          <a:p>
            <a:r>
              <a:rPr lang="en-US">
                <a:latin typeface="Montserrat"/>
              </a:rPr>
              <a:t>There is now a search bar to easily find Transfer requests</a:t>
            </a:r>
          </a:p>
          <a:p>
            <a:endParaRPr lang="en-US"/>
          </a:p>
          <a:p>
            <a:endParaRPr lang="en-US"/>
          </a:p>
          <a:p>
            <a:endParaRPr lang="en-US"/>
          </a:p>
          <a:p>
            <a:endParaRPr lang="en-US"/>
          </a:p>
          <a:p>
            <a:endParaRPr lang="en-US"/>
          </a:p>
        </p:txBody>
      </p:sp>
      <p:sp>
        <p:nvSpPr>
          <p:cNvPr id="5" name="Content Placeholder 4">
            <a:extLst>
              <a:ext uri="{FF2B5EF4-FFF2-40B4-BE49-F238E27FC236}">
                <a16:creationId xmlns:a16="http://schemas.microsoft.com/office/drawing/2014/main" id="{A4A5E900-85F1-F7C4-3C7C-0367C696DDDD}"/>
              </a:ext>
            </a:extLst>
          </p:cNvPr>
          <p:cNvSpPr>
            <a:spLocks noGrp="1"/>
          </p:cNvSpPr>
          <p:nvPr>
            <p:ph sz="quarter" idx="17"/>
          </p:nvPr>
        </p:nvSpPr>
        <p:spPr/>
        <p:txBody>
          <a:bodyPr/>
          <a:lstStyle/>
          <a:p>
            <a:endParaRPr lang="en-US"/>
          </a:p>
        </p:txBody>
      </p:sp>
      <p:pic>
        <p:nvPicPr>
          <p:cNvPr id="4" name="Picture 3">
            <a:extLst>
              <a:ext uri="{FF2B5EF4-FFF2-40B4-BE49-F238E27FC236}">
                <a16:creationId xmlns:a16="http://schemas.microsoft.com/office/drawing/2014/main" id="{2C120436-373D-08E0-DEA9-61E92301741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54492" y="2439208"/>
            <a:ext cx="8804775" cy="1701659"/>
          </a:xfrm>
          <a:prstGeom prst="rect">
            <a:avLst/>
          </a:prstGeom>
        </p:spPr>
      </p:pic>
    </p:spTree>
    <p:extLst>
      <p:ext uri="{BB962C8B-B14F-4D97-AF65-F5344CB8AC3E}">
        <p14:creationId xmlns:p14="http://schemas.microsoft.com/office/powerpoint/2010/main" val="20179662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77BFF-7B98-E041-4C03-A51B634F20C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AB48EEE-838B-C935-8A48-03AEBE7E7F8F}"/>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68380FD7-054D-6175-F300-9D570A978B2E}"/>
              </a:ext>
            </a:extLst>
          </p:cNvPr>
          <p:cNvSpPr>
            <a:spLocks noGrp="1"/>
          </p:cNvSpPr>
          <p:nvPr>
            <p:ph type="title"/>
          </p:nvPr>
        </p:nvSpPr>
        <p:spPr/>
        <p:txBody>
          <a:bodyPr wrap="square" lIns="0" tIns="0" rIns="0" bIns="0" anchor="t">
            <a:spAutoFit/>
          </a:bodyPr>
          <a:lstStyle/>
          <a:p>
            <a:r>
              <a:rPr lang="en-US">
                <a:latin typeface="Montserrat SemiBold"/>
              </a:rPr>
              <a:t>Transfer Requests Email Notification</a:t>
            </a:r>
            <a:endParaRPr lang="en-US"/>
          </a:p>
        </p:txBody>
      </p:sp>
      <p:sp>
        <p:nvSpPr>
          <p:cNvPr id="13" name="Text Placeholder 12">
            <a:extLst>
              <a:ext uri="{FF2B5EF4-FFF2-40B4-BE49-F238E27FC236}">
                <a16:creationId xmlns:a16="http://schemas.microsoft.com/office/drawing/2014/main" id="{0ADF7448-7708-844D-AE73-63918CC17B87}"/>
              </a:ext>
            </a:extLst>
          </p:cNvPr>
          <p:cNvSpPr>
            <a:spLocks noGrp="1"/>
          </p:cNvSpPr>
          <p:nvPr>
            <p:ph type="body" sz="quarter" idx="18"/>
          </p:nvPr>
        </p:nvSpPr>
        <p:spPr/>
        <p:txBody>
          <a:bodyPr lIns="0" tIns="45720" rIns="91440" bIns="45720" anchor="t"/>
          <a:lstStyle/>
          <a:p>
            <a:r>
              <a:rPr lang="en-US"/>
              <a:t>Email notifications will be generated when transfer is initiated to transfer student from LEA to LEA.</a:t>
            </a:r>
          </a:p>
          <a:p>
            <a:r>
              <a:rPr lang="en-US">
                <a:latin typeface="Montserrat"/>
              </a:rPr>
              <a:t>Email will come from: </a:t>
            </a:r>
            <a:r>
              <a:rPr lang="en-US" b="1">
                <a:latin typeface="Montserrat"/>
                <a:hlinkClick r:id="rId2"/>
              </a:rPr>
              <a:t>noreply@mail.launchpad.pearson.com</a:t>
            </a:r>
            <a:endParaRPr lang="en-US" b="1">
              <a:latin typeface="Montserrat"/>
            </a:endParaRPr>
          </a:p>
          <a:p>
            <a:endParaRPr lang="en-US" b="1"/>
          </a:p>
        </p:txBody>
      </p:sp>
      <p:sp>
        <p:nvSpPr>
          <p:cNvPr id="5" name="Content Placeholder 4">
            <a:extLst>
              <a:ext uri="{FF2B5EF4-FFF2-40B4-BE49-F238E27FC236}">
                <a16:creationId xmlns:a16="http://schemas.microsoft.com/office/drawing/2014/main" id="{57CBD061-65B8-91EB-93E8-840FB36EAD8B}"/>
              </a:ext>
            </a:extLst>
          </p:cNvPr>
          <p:cNvSpPr>
            <a:spLocks noGrp="1"/>
          </p:cNvSpPr>
          <p:nvPr>
            <p:ph sz="quarter" idx="17"/>
          </p:nvPr>
        </p:nvSpPr>
        <p:spPr/>
        <p:txBody>
          <a:bodyPr/>
          <a:lstStyle/>
          <a:p>
            <a:endParaRPr lang="en-US"/>
          </a:p>
        </p:txBody>
      </p:sp>
      <p:pic>
        <p:nvPicPr>
          <p:cNvPr id="3" name="Picture 2">
            <a:extLst>
              <a:ext uri="{FF2B5EF4-FFF2-40B4-BE49-F238E27FC236}">
                <a16:creationId xmlns:a16="http://schemas.microsoft.com/office/drawing/2014/main" id="{EE085944-FE64-F878-BB98-331853C411E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2092" y="2960685"/>
            <a:ext cx="9639894" cy="2506052"/>
          </a:xfrm>
          <a:prstGeom prst="rect">
            <a:avLst/>
          </a:prstGeom>
        </p:spPr>
      </p:pic>
    </p:spTree>
    <p:extLst>
      <p:ext uri="{BB962C8B-B14F-4D97-AF65-F5344CB8AC3E}">
        <p14:creationId xmlns:p14="http://schemas.microsoft.com/office/powerpoint/2010/main" val="16843225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C5E2E-8E11-0F0F-9405-41AEB6D68E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F613D0-B3B0-C219-3987-C34C820B6A93}"/>
              </a:ext>
            </a:extLst>
          </p:cNvPr>
          <p:cNvSpPr>
            <a:spLocks noGrp="1"/>
          </p:cNvSpPr>
          <p:nvPr>
            <p:ph type="title"/>
          </p:nvPr>
        </p:nvSpPr>
        <p:spPr>
          <a:xfrm>
            <a:off x="643064" y="2183544"/>
            <a:ext cx="6885496" cy="488536"/>
          </a:xfrm>
        </p:spPr>
        <p:txBody>
          <a:bodyPr/>
          <a:lstStyle/>
          <a:p>
            <a:r>
              <a:rPr lang="en-US" sz="2000"/>
              <a:t>Accommodations &amp; Assignment Tags</a:t>
            </a:r>
          </a:p>
        </p:txBody>
      </p:sp>
      <p:sp>
        <p:nvSpPr>
          <p:cNvPr id="5" name="Text Placeholder 4">
            <a:extLst>
              <a:ext uri="{FF2B5EF4-FFF2-40B4-BE49-F238E27FC236}">
                <a16:creationId xmlns:a16="http://schemas.microsoft.com/office/drawing/2014/main" id="{C92900EC-C20A-20B6-B033-1EDF1FC1D8B0}"/>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686493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44493-B4C9-8724-121D-C7BF3B1389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DBD67CD-3901-D540-C6FD-53B689B9D90F}"/>
              </a:ext>
            </a:extLst>
          </p:cNvPr>
          <p:cNvSpPr>
            <a:spLocks noGrp="1"/>
          </p:cNvSpPr>
          <p:nvPr>
            <p:ph type="body" sz="quarter" idx="15"/>
          </p:nvPr>
        </p:nvSpPr>
        <p:spPr/>
        <p:txBody>
          <a:bodyPr/>
          <a:lstStyle/>
          <a:p>
            <a:r>
              <a:rPr lang="en-US"/>
              <a:t>Accommodations &amp; Accessibility Features</a:t>
            </a:r>
          </a:p>
        </p:txBody>
      </p:sp>
      <p:sp>
        <p:nvSpPr>
          <p:cNvPr id="3" name="Title 2">
            <a:extLst>
              <a:ext uri="{FF2B5EF4-FFF2-40B4-BE49-F238E27FC236}">
                <a16:creationId xmlns:a16="http://schemas.microsoft.com/office/drawing/2014/main" id="{0A175B84-8B2D-A87F-699C-FC5750F2DB18}"/>
              </a:ext>
            </a:extLst>
          </p:cNvPr>
          <p:cNvSpPr>
            <a:spLocks noGrp="1"/>
          </p:cNvSpPr>
          <p:nvPr>
            <p:ph type="title"/>
          </p:nvPr>
        </p:nvSpPr>
        <p:spPr/>
        <p:txBody>
          <a:bodyPr/>
          <a:lstStyle/>
          <a:p>
            <a:r>
              <a:rPr lang="en-US"/>
              <a:t>Purpose</a:t>
            </a:r>
          </a:p>
        </p:txBody>
      </p:sp>
      <p:sp>
        <p:nvSpPr>
          <p:cNvPr id="5" name="Content Placeholder 4">
            <a:extLst>
              <a:ext uri="{FF2B5EF4-FFF2-40B4-BE49-F238E27FC236}">
                <a16:creationId xmlns:a16="http://schemas.microsoft.com/office/drawing/2014/main" id="{96009DDE-3B83-F4A0-9F66-39B98F59653F}"/>
              </a:ext>
            </a:extLst>
          </p:cNvPr>
          <p:cNvSpPr>
            <a:spLocks noGrp="1"/>
          </p:cNvSpPr>
          <p:nvPr>
            <p:ph sz="quarter" idx="17"/>
          </p:nvPr>
        </p:nvSpPr>
        <p:spPr/>
        <p:txBody>
          <a:bodyPr/>
          <a:lstStyle/>
          <a:p>
            <a:endParaRPr lang="en-US"/>
          </a:p>
        </p:txBody>
      </p:sp>
      <p:sp>
        <p:nvSpPr>
          <p:cNvPr id="6" name="TextBox 5">
            <a:extLst>
              <a:ext uri="{FF2B5EF4-FFF2-40B4-BE49-F238E27FC236}">
                <a16:creationId xmlns:a16="http://schemas.microsoft.com/office/drawing/2014/main" id="{643AFECA-A58F-62F7-8719-414B4D4F4968}"/>
              </a:ext>
            </a:extLst>
          </p:cNvPr>
          <p:cNvSpPr txBox="1"/>
          <p:nvPr/>
        </p:nvSpPr>
        <p:spPr>
          <a:xfrm>
            <a:off x="571499" y="1671131"/>
            <a:ext cx="11048999" cy="3046988"/>
          </a:xfrm>
          <a:prstGeom prst="rect">
            <a:avLst/>
          </a:prstGeom>
          <a:noFill/>
        </p:spPr>
        <p:txBody>
          <a:bodyPr wrap="square">
            <a:spAutoFit/>
          </a:bodyPr>
          <a:lstStyle/>
          <a:p>
            <a:pPr algn="l">
              <a:spcBef>
                <a:spcPts val="300"/>
              </a:spcBef>
              <a:spcAft>
                <a:spcPts val="600"/>
              </a:spcAft>
            </a:pPr>
            <a:r>
              <a:rPr lang="en-US" sz="1800" b="1" i="0">
                <a:solidFill>
                  <a:srgbClr val="424242"/>
                </a:solidFill>
                <a:effectLst/>
                <a:latin typeface="Montserrat" panose="00000500000000000000" pitchFamily="2" charset="0"/>
              </a:rPr>
              <a:t>Assign Form-Driven Accommodations/Accessibility Features</a:t>
            </a:r>
            <a:br>
              <a:rPr lang="en-US" sz="1800" b="0" i="0">
                <a:solidFill>
                  <a:srgbClr val="424242"/>
                </a:solidFill>
                <a:effectLst/>
                <a:latin typeface="Montserrat" panose="00000500000000000000" pitchFamily="2" charset="0"/>
              </a:rPr>
            </a:br>
            <a:r>
              <a:rPr lang="en-US" sz="1800" b="0" i="0">
                <a:solidFill>
                  <a:srgbClr val="424242"/>
                </a:solidFill>
                <a:effectLst/>
                <a:latin typeface="Montserrat" panose="00000500000000000000" pitchFamily="2" charset="0"/>
              </a:rPr>
              <a:t>Ensures students receive the correct test form aligned with their needs.</a:t>
            </a:r>
          </a:p>
          <a:p>
            <a:pPr algn="l">
              <a:spcBef>
                <a:spcPts val="300"/>
              </a:spcBef>
              <a:spcAft>
                <a:spcPts val="600"/>
              </a:spcAft>
            </a:pPr>
            <a:endParaRPr lang="en-US" sz="1800" b="1" i="0">
              <a:solidFill>
                <a:srgbClr val="424242"/>
              </a:solidFill>
              <a:effectLst/>
              <a:latin typeface="Montserrat" panose="00000500000000000000" pitchFamily="2" charset="0"/>
            </a:endParaRPr>
          </a:p>
          <a:p>
            <a:pPr algn="l">
              <a:spcBef>
                <a:spcPts val="300"/>
              </a:spcBef>
              <a:spcAft>
                <a:spcPts val="600"/>
              </a:spcAft>
            </a:pPr>
            <a:r>
              <a:rPr lang="en-US" sz="1800" b="1" i="0">
                <a:solidFill>
                  <a:srgbClr val="424242"/>
                </a:solidFill>
                <a:effectLst/>
                <a:latin typeface="Montserrat" panose="00000500000000000000" pitchFamily="2" charset="0"/>
              </a:rPr>
              <a:t>Enable Embedded Tools in TestNav</a:t>
            </a:r>
            <a:br>
              <a:rPr lang="en-US" sz="1800" b="0" i="0">
                <a:solidFill>
                  <a:srgbClr val="424242"/>
                </a:solidFill>
                <a:effectLst/>
                <a:latin typeface="Montserrat" panose="00000500000000000000" pitchFamily="2" charset="0"/>
              </a:rPr>
            </a:br>
            <a:r>
              <a:rPr lang="en-US" sz="1800" b="0" i="0">
                <a:solidFill>
                  <a:srgbClr val="424242"/>
                </a:solidFill>
                <a:effectLst/>
                <a:latin typeface="Montserrat" panose="00000500000000000000" pitchFamily="2" charset="0"/>
              </a:rPr>
              <a:t>Example: Color contrast, text-to-speech, and other accessibility tools.</a:t>
            </a:r>
          </a:p>
          <a:p>
            <a:pPr algn="l">
              <a:spcBef>
                <a:spcPts val="300"/>
              </a:spcBef>
              <a:spcAft>
                <a:spcPts val="600"/>
              </a:spcAft>
            </a:pPr>
            <a:endParaRPr lang="en-US" sz="1800" b="1" i="0">
              <a:solidFill>
                <a:srgbClr val="424242"/>
              </a:solidFill>
              <a:effectLst/>
              <a:latin typeface="Montserrat" panose="00000500000000000000" pitchFamily="2" charset="0"/>
            </a:endParaRPr>
          </a:p>
          <a:p>
            <a:pPr algn="l">
              <a:spcBef>
                <a:spcPts val="300"/>
              </a:spcBef>
              <a:spcAft>
                <a:spcPts val="600"/>
              </a:spcAft>
            </a:pPr>
            <a:r>
              <a:rPr lang="en-US" sz="1800" b="1" i="0">
                <a:solidFill>
                  <a:srgbClr val="424242"/>
                </a:solidFill>
                <a:effectLst/>
                <a:latin typeface="Montserrat" panose="00000500000000000000" pitchFamily="2" charset="0"/>
              </a:rPr>
              <a:t>Support Initial Order Counts</a:t>
            </a:r>
            <a:br>
              <a:rPr lang="en-US" sz="1800" b="0" i="0">
                <a:solidFill>
                  <a:srgbClr val="424242"/>
                </a:solidFill>
                <a:effectLst/>
                <a:latin typeface="Montserrat" panose="00000500000000000000" pitchFamily="2" charset="0"/>
              </a:rPr>
            </a:br>
            <a:r>
              <a:rPr lang="en-US" sz="1800" b="0" i="0">
                <a:solidFill>
                  <a:srgbClr val="424242"/>
                </a:solidFill>
                <a:effectLst/>
                <a:latin typeface="Montserrat" panose="00000500000000000000" pitchFamily="2" charset="0"/>
              </a:rPr>
              <a:t>Accommodations entered </a:t>
            </a:r>
            <a:r>
              <a:rPr lang="en-US" sz="1800" b="1" i="0">
                <a:solidFill>
                  <a:srgbClr val="424242"/>
                </a:solidFill>
                <a:effectLst/>
                <a:latin typeface="Montserrat" panose="00000500000000000000" pitchFamily="2" charset="0"/>
              </a:rPr>
              <a:t>before</a:t>
            </a:r>
            <a:r>
              <a:rPr lang="en-US" sz="1800" b="0" i="0">
                <a:solidFill>
                  <a:srgbClr val="424242"/>
                </a:solidFill>
                <a:effectLst/>
                <a:latin typeface="Montserrat" panose="00000500000000000000" pitchFamily="2" charset="0"/>
              </a:rPr>
              <a:t> the initial order window help determine accurate material counts.</a:t>
            </a:r>
          </a:p>
        </p:txBody>
      </p:sp>
    </p:spTree>
    <p:extLst>
      <p:ext uri="{BB962C8B-B14F-4D97-AF65-F5344CB8AC3E}">
        <p14:creationId xmlns:p14="http://schemas.microsoft.com/office/powerpoint/2010/main" val="15922586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D54BD-6C12-7CFC-B928-251BBBFAD84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4210CBC-1B8C-5773-AB29-3F68930AE196}"/>
              </a:ext>
            </a:extLst>
          </p:cNvPr>
          <p:cNvSpPr>
            <a:spLocks noGrp="1"/>
          </p:cNvSpPr>
          <p:nvPr>
            <p:ph type="body" sz="quarter" idx="15"/>
          </p:nvPr>
        </p:nvSpPr>
        <p:spPr/>
        <p:txBody>
          <a:bodyPr/>
          <a:lstStyle/>
          <a:p>
            <a:r>
              <a:rPr lang="en-US"/>
              <a:t>Accommodations &amp; Accessibility Features</a:t>
            </a:r>
          </a:p>
        </p:txBody>
      </p:sp>
      <p:sp>
        <p:nvSpPr>
          <p:cNvPr id="3" name="Title 2">
            <a:extLst>
              <a:ext uri="{FF2B5EF4-FFF2-40B4-BE49-F238E27FC236}">
                <a16:creationId xmlns:a16="http://schemas.microsoft.com/office/drawing/2014/main" id="{FA461118-147D-9E6D-2406-93587C2A8EA7}"/>
              </a:ext>
            </a:extLst>
          </p:cNvPr>
          <p:cNvSpPr>
            <a:spLocks noGrp="1"/>
          </p:cNvSpPr>
          <p:nvPr>
            <p:ph type="title"/>
          </p:nvPr>
        </p:nvSpPr>
        <p:spPr/>
        <p:txBody>
          <a:bodyPr/>
          <a:lstStyle/>
          <a:p>
            <a:r>
              <a:rPr lang="en-US"/>
              <a:t>Assigning Accommodations – Import</a:t>
            </a:r>
          </a:p>
        </p:txBody>
      </p:sp>
      <p:sp>
        <p:nvSpPr>
          <p:cNvPr id="5" name="Content Placeholder 4">
            <a:extLst>
              <a:ext uri="{FF2B5EF4-FFF2-40B4-BE49-F238E27FC236}">
                <a16:creationId xmlns:a16="http://schemas.microsoft.com/office/drawing/2014/main" id="{1AF25B7B-B8CA-07A8-450D-4AB7EC108170}"/>
              </a:ext>
            </a:extLst>
          </p:cNvPr>
          <p:cNvSpPr>
            <a:spLocks noGrp="1"/>
          </p:cNvSpPr>
          <p:nvPr>
            <p:ph sz="quarter" idx="17"/>
          </p:nvPr>
        </p:nvSpPr>
        <p:spPr/>
        <p:txBody>
          <a:bodyPr/>
          <a:lstStyle/>
          <a:p>
            <a:endParaRPr lang="en-US"/>
          </a:p>
        </p:txBody>
      </p:sp>
      <p:pic>
        <p:nvPicPr>
          <p:cNvPr id="7" name="Picture 6">
            <a:extLst>
              <a:ext uri="{FF2B5EF4-FFF2-40B4-BE49-F238E27FC236}">
                <a16:creationId xmlns:a16="http://schemas.microsoft.com/office/drawing/2014/main" id="{4503555C-9ACE-F314-C05C-AC7A2323BAE6}"/>
              </a:ext>
            </a:extLst>
          </p:cNvPr>
          <p:cNvPicPr>
            <a:picLocks noChangeAspect="1"/>
          </p:cNvPicPr>
          <p:nvPr/>
        </p:nvPicPr>
        <p:blipFill>
          <a:blip r:embed="rId2"/>
          <a:stretch>
            <a:fillRect/>
          </a:stretch>
        </p:blipFill>
        <p:spPr>
          <a:xfrm>
            <a:off x="571500" y="1229652"/>
            <a:ext cx="9649000" cy="4609173"/>
          </a:xfrm>
          <a:prstGeom prst="rect">
            <a:avLst/>
          </a:prstGeom>
        </p:spPr>
      </p:pic>
    </p:spTree>
    <p:extLst>
      <p:ext uri="{BB962C8B-B14F-4D97-AF65-F5344CB8AC3E}">
        <p14:creationId xmlns:p14="http://schemas.microsoft.com/office/powerpoint/2010/main" val="30852810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91EBF-9320-4C57-22AD-29C09C9AFBD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4F438D3-FC17-65F4-F3BB-C928F2DB95AD}"/>
              </a:ext>
            </a:extLst>
          </p:cNvPr>
          <p:cNvSpPr>
            <a:spLocks noGrp="1"/>
          </p:cNvSpPr>
          <p:nvPr>
            <p:ph type="body" sz="quarter" idx="15"/>
          </p:nvPr>
        </p:nvSpPr>
        <p:spPr/>
        <p:txBody>
          <a:bodyPr/>
          <a:lstStyle/>
          <a:p>
            <a:r>
              <a:rPr lang="en-US"/>
              <a:t>Accommodations &amp; Accessibility Features</a:t>
            </a:r>
          </a:p>
        </p:txBody>
      </p:sp>
      <p:sp>
        <p:nvSpPr>
          <p:cNvPr id="3" name="Title 2">
            <a:extLst>
              <a:ext uri="{FF2B5EF4-FFF2-40B4-BE49-F238E27FC236}">
                <a16:creationId xmlns:a16="http://schemas.microsoft.com/office/drawing/2014/main" id="{BC4B705C-3DAD-94F4-67E0-454CD2AB4F36}"/>
              </a:ext>
            </a:extLst>
          </p:cNvPr>
          <p:cNvSpPr>
            <a:spLocks noGrp="1"/>
          </p:cNvSpPr>
          <p:nvPr>
            <p:ph type="title"/>
          </p:nvPr>
        </p:nvSpPr>
        <p:spPr/>
        <p:txBody>
          <a:bodyPr/>
          <a:lstStyle/>
          <a:p>
            <a:r>
              <a:rPr lang="en-US"/>
              <a:t>Assigning Accommodations – User Interface</a:t>
            </a:r>
          </a:p>
        </p:txBody>
      </p:sp>
      <p:sp>
        <p:nvSpPr>
          <p:cNvPr id="5" name="Content Placeholder 4">
            <a:extLst>
              <a:ext uri="{FF2B5EF4-FFF2-40B4-BE49-F238E27FC236}">
                <a16:creationId xmlns:a16="http://schemas.microsoft.com/office/drawing/2014/main" id="{9FAEAD56-E891-8126-833F-498D395FC995}"/>
              </a:ext>
            </a:extLst>
          </p:cNvPr>
          <p:cNvSpPr>
            <a:spLocks noGrp="1"/>
          </p:cNvSpPr>
          <p:nvPr>
            <p:ph sz="quarter" idx="17"/>
          </p:nvPr>
        </p:nvSpPr>
        <p:spPr/>
        <p:txBody>
          <a:bodyPr/>
          <a:lstStyle/>
          <a:p>
            <a:endParaRPr lang="en-US"/>
          </a:p>
        </p:txBody>
      </p:sp>
      <p:pic>
        <p:nvPicPr>
          <p:cNvPr id="8" name="Picture 7">
            <a:extLst>
              <a:ext uri="{FF2B5EF4-FFF2-40B4-BE49-F238E27FC236}">
                <a16:creationId xmlns:a16="http://schemas.microsoft.com/office/drawing/2014/main" id="{76B827AD-9F7B-752B-ED97-77898BA915E8}"/>
              </a:ext>
            </a:extLst>
          </p:cNvPr>
          <p:cNvPicPr>
            <a:picLocks noChangeAspect="1"/>
          </p:cNvPicPr>
          <p:nvPr/>
        </p:nvPicPr>
        <p:blipFill>
          <a:blip r:embed="rId2"/>
          <a:stretch>
            <a:fillRect/>
          </a:stretch>
        </p:blipFill>
        <p:spPr>
          <a:xfrm>
            <a:off x="571500" y="1313528"/>
            <a:ext cx="9170860" cy="4534029"/>
          </a:xfrm>
          <a:prstGeom prst="rect">
            <a:avLst/>
          </a:prstGeom>
        </p:spPr>
      </p:pic>
    </p:spTree>
    <p:extLst>
      <p:ext uri="{BB962C8B-B14F-4D97-AF65-F5344CB8AC3E}">
        <p14:creationId xmlns:p14="http://schemas.microsoft.com/office/powerpoint/2010/main" val="5356189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B164A-BDBA-286E-D636-4F57212EE20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314A5E3-C918-C561-45C3-FB3006EE40D0}"/>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2EFD8937-EE85-3A77-9439-6B813483D55F}"/>
              </a:ext>
            </a:extLst>
          </p:cNvPr>
          <p:cNvSpPr>
            <a:spLocks noGrp="1"/>
          </p:cNvSpPr>
          <p:nvPr>
            <p:ph type="title"/>
          </p:nvPr>
        </p:nvSpPr>
        <p:spPr/>
        <p:txBody>
          <a:bodyPr/>
          <a:lstStyle/>
          <a:p>
            <a:r>
              <a:rPr lang="en-US"/>
              <a:t>Form Driven – Online</a:t>
            </a:r>
          </a:p>
        </p:txBody>
      </p:sp>
      <p:graphicFrame>
        <p:nvGraphicFramePr>
          <p:cNvPr id="4" name="Content Placeholder 3">
            <a:extLst>
              <a:ext uri="{FF2B5EF4-FFF2-40B4-BE49-F238E27FC236}">
                <a16:creationId xmlns:a16="http://schemas.microsoft.com/office/drawing/2014/main" id="{75BB6D3E-0DC9-8467-DAA5-812C2092D929}"/>
              </a:ext>
            </a:extLst>
          </p:cNvPr>
          <p:cNvGraphicFramePr>
            <a:graphicFrameLocks noGrp="1"/>
          </p:cNvGraphicFramePr>
          <p:nvPr>
            <p:ph sz="quarter" idx="17"/>
            <p:extLst>
              <p:ext uri="{D42A27DB-BD31-4B8C-83A1-F6EECF244321}">
                <p14:modId xmlns:p14="http://schemas.microsoft.com/office/powerpoint/2010/main" val="2184465491"/>
              </p:ext>
            </p:extLst>
          </p:nvPr>
        </p:nvGraphicFramePr>
        <p:xfrm>
          <a:off x="571500" y="1538943"/>
          <a:ext cx="11049000" cy="4333240"/>
        </p:xfrm>
        <a:graphic>
          <a:graphicData uri="http://schemas.openxmlformats.org/drawingml/2006/table">
            <a:tbl>
              <a:tblPr firstRow="1" bandRow="1">
                <a:tableStyleId>{5C22544A-7EE6-4342-B048-85BDC9FD1C3A}</a:tableStyleId>
              </a:tblPr>
              <a:tblGrid>
                <a:gridCol w="2762250">
                  <a:extLst>
                    <a:ext uri="{9D8B030D-6E8A-4147-A177-3AD203B41FA5}">
                      <a16:colId xmlns:a16="http://schemas.microsoft.com/office/drawing/2014/main" val="2467036966"/>
                    </a:ext>
                  </a:extLst>
                </a:gridCol>
                <a:gridCol w="2000250">
                  <a:extLst>
                    <a:ext uri="{9D8B030D-6E8A-4147-A177-3AD203B41FA5}">
                      <a16:colId xmlns:a16="http://schemas.microsoft.com/office/drawing/2014/main" val="3999308887"/>
                    </a:ext>
                  </a:extLst>
                </a:gridCol>
                <a:gridCol w="3190875">
                  <a:extLst>
                    <a:ext uri="{9D8B030D-6E8A-4147-A177-3AD203B41FA5}">
                      <a16:colId xmlns:a16="http://schemas.microsoft.com/office/drawing/2014/main" val="3799177160"/>
                    </a:ext>
                  </a:extLst>
                </a:gridCol>
                <a:gridCol w="3095625">
                  <a:extLst>
                    <a:ext uri="{9D8B030D-6E8A-4147-A177-3AD203B41FA5}">
                      <a16:colId xmlns:a16="http://schemas.microsoft.com/office/drawing/2014/main" val="1060541153"/>
                    </a:ext>
                  </a:extLst>
                </a:gridCol>
              </a:tblGrid>
              <a:tr h="370840">
                <a:tc>
                  <a:txBody>
                    <a:bodyPr/>
                    <a:lstStyle/>
                    <a:p>
                      <a:endParaRPr lang="en-US"/>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ELA</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Math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Science/Social Studies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184120803"/>
                  </a:ext>
                </a:extLst>
              </a:tr>
              <a:tr h="370840">
                <a:tc>
                  <a:txBody>
                    <a:bodyPr/>
                    <a:lstStyle/>
                    <a:p>
                      <a:r>
                        <a:rPr lang="en-US" sz="1600">
                          <a:solidFill>
                            <a:schemeClr val="tx2"/>
                          </a:solidFill>
                          <a:latin typeface="Montserrat" panose="00000500000000000000" pitchFamily="2" charset="0"/>
                        </a:rPr>
                        <a:t>ASL</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02919638"/>
                  </a:ext>
                </a:extLst>
              </a:tr>
              <a:tr h="370840">
                <a:tc>
                  <a:txBody>
                    <a:bodyPr/>
                    <a:lstStyle/>
                    <a:p>
                      <a:r>
                        <a:rPr lang="en-US" sz="1600">
                          <a:solidFill>
                            <a:schemeClr val="tx2"/>
                          </a:solidFill>
                          <a:latin typeface="Montserrat" panose="00000500000000000000" pitchFamily="2" charset="0"/>
                        </a:rPr>
                        <a:t>Assistive Technology – Screen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07290341"/>
                  </a:ext>
                </a:extLst>
              </a:tr>
              <a:tr h="370840">
                <a:tc>
                  <a:txBody>
                    <a:bodyPr/>
                    <a:lstStyle/>
                    <a:p>
                      <a:r>
                        <a:rPr lang="en-US" sz="1600">
                          <a:solidFill>
                            <a:schemeClr val="tx2"/>
                          </a:solidFill>
                          <a:latin typeface="Montserrat" panose="00000500000000000000" pitchFamily="2" charset="0"/>
                        </a:rPr>
                        <a:t>Assistive Technology (Non-screen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03241490"/>
                  </a:ext>
                </a:extLst>
              </a:tr>
              <a:tr h="370840">
                <a:tc>
                  <a:txBody>
                    <a:bodyPr/>
                    <a:lstStyle/>
                    <a:p>
                      <a:r>
                        <a:rPr lang="en-US" sz="1600">
                          <a:solidFill>
                            <a:schemeClr val="tx2"/>
                          </a:solidFill>
                          <a:latin typeface="Montserrat" panose="00000500000000000000" pitchFamily="2" charset="0"/>
                        </a:rPr>
                        <a:t>Closed Caption</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67760987"/>
                  </a:ext>
                </a:extLst>
              </a:tr>
              <a:tr h="370840">
                <a:tc>
                  <a:txBody>
                    <a:bodyPr/>
                    <a:lstStyle/>
                    <a:p>
                      <a:r>
                        <a:rPr lang="en-US" sz="1600">
                          <a:solidFill>
                            <a:schemeClr val="tx2"/>
                          </a:solidFill>
                          <a:latin typeface="Montserrat" panose="00000500000000000000" pitchFamily="2" charset="0"/>
                        </a:rPr>
                        <a:t>Human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5887074"/>
                  </a:ext>
                </a:extLst>
              </a:tr>
              <a:tr h="370840">
                <a:tc>
                  <a:txBody>
                    <a:bodyPr/>
                    <a:lstStyle/>
                    <a:p>
                      <a:r>
                        <a:rPr lang="en-US" sz="1600">
                          <a:solidFill>
                            <a:schemeClr val="tx2"/>
                          </a:solidFill>
                          <a:latin typeface="Montserrat" panose="00000500000000000000" pitchFamily="2" charset="0"/>
                        </a:rPr>
                        <a:t>Human Signer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929845808"/>
                  </a:ext>
                </a:extLst>
              </a:tr>
              <a:tr h="370840">
                <a:tc>
                  <a:txBody>
                    <a:bodyPr/>
                    <a:lstStyle/>
                    <a:p>
                      <a:r>
                        <a:rPr lang="en-US" sz="1600">
                          <a:solidFill>
                            <a:schemeClr val="tx2"/>
                          </a:solidFill>
                          <a:latin typeface="Montserrat" panose="00000500000000000000" pitchFamily="2" charset="0"/>
                        </a:rPr>
                        <a:t>Text-to-Speech (TTS)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 </a:t>
                      </a:r>
                    </a:p>
                    <a:p>
                      <a:pPr algn="ctr"/>
                      <a:r>
                        <a:rPr lang="en-US" sz="1600">
                          <a:solidFill>
                            <a:schemeClr val="tx2"/>
                          </a:solidFill>
                          <a:latin typeface="Montserrat" panose="00000500000000000000" pitchFamily="2" charset="0"/>
                        </a:rPr>
                        <a:t>(Text Only &amp; Text + Graphics)</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79467413"/>
                  </a:ext>
                </a:extLst>
              </a:tr>
              <a:tr h="370840">
                <a:tc>
                  <a:txBody>
                    <a:bodyPr/>
                    <a:lstStyle/>
                    <a:p>
                      <a:r>
                        <a:rPr lang="en-US" sz="1600">
                          <a:solidFill>
                            <a:schemeClr val="tx2"/>
                          </a:solidFill>
                          <a:latin typeface="Montserrat" panose="00000500000000000000" pitchFamily="2" charset="0"/>
                        </a:rPr>
                        <a:t>Spanish Online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117877328"/>
                  </a:ext>
                </a:extLst>
              </a:tr>
              <a:tr h="370840">
                <a:tc>
                  <a:txBody>
                    <a:bodyPr/>
                    <a:lstStyle/>
                    <a:p>
                      <a:r>
                        <a:rPr lang="en-US" sz="1600">
                          <a:solidFill>
                            <a:schemeClr val="tx2"/>
                          </a:solidFill>
                          <a:latin typeface="Montserrat" panose="00000500000000000000" pitchFamily="2" charset="0"/>
                        </a:rPr>
                        <a:t>Spanish Human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6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83756814"/>
                  </a:ext>
                </a:extLst>
              </a:tr>
            </a:tbl>
          </a:graphicData>
        </a:graphic>
      </p:graphicFrame>
    </p:spTree>
    <p:extLst>
      <p:ext uri="{BB962C8B-B14F-4D97-AF65-F5344CB8AC3E}">
        <p14:creationId xmlns:p14="http://schemas.microsoft.com/office/powerpoint/2010/main" val="14871326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317AC-38B0-C90E-1E69-3230ACB7D5E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661B915-7B93-EB47-CF7D-42FDBD00D26B}"/>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63E6EB79-3501-C56D-87A2-73BA63A6439A}"/>
              </a:ext>
            </a:extLst>
          </p:cNvPr>
          <p:cNvSpPr>
            <a:spLocks noGrp="1"/>
          </p:cNvSpPr>
          <p:nvPr>
            <p:ph type="title"/>
          </p:nvPr>
        </p:nvSpPr>
        <p:spPr/>
        <p:txBody>
          <a:bodyPr/>
          <a:lstStyle/>
          <a:p>
            <a:r>
              <a:rPr lang="en-US"/>
              <a:t>Form Driven – Online</a:t>
            </a:r>
          </a:p>
        </p:txBody>
      </p:sp>
      <p:graphicFrame>
        <p:nvGraphicFramePr>
          <p:cNvPr id="4" name="Content Placeholder 3">
            <a:extLst>
              <a:ext uri="{FF2B5EF4-FFF2-40B4-BE49-F238E27FC236}">
                <a16:creationId xmlns:a16="http://schemas.microsoft.com/office/drawing/2014/main" id="{3CE18CD7-64A0-97B9-7104-655A33C612B1}"/>
              </a:ext>
            </a:extLst>
          </p:cNvPr>
          <p:cNvGraphicFramePr>
            <a:graphicFrameLocks noGrp="1"/>
          </p:cNvGraphicFramePr>
          <p:nvPr>
            <p:ph sz="quarter" idx="17"/>
            <p:extLst>
              <p:ext uri="{D42A27DB-BD31-4B8C-83A1-F6EECF244321}">
                <p14:modId xmlns:p14="http://schemas.microsoft.com/office/powerpoint/2010/main" val="1546094958"/>
              </p:ext>
            </p:extLst>
          </p:nvPr>
        </p:nvGraphicFramePr>
        <p:xfrm>
          <a:off x="1868130" y="1737957"/>
          <a:ext cx="8239434" cy="4517945"/>
        </p:xfrm>
        <a:graphic>
          <a:graphicData uri="http://schemas.openxmlformats.org/drawingml/2006/table">
            <a:tbl>
              <a:tblPr firstRow="1" bandRow="1">
                <a:tableStyleId>{5C22544A-7EE6-4342-B048-85BDC9FD1C3A}</a:tableStyleId>
              </a:tblPr>
              <a:tblGrid>
                <a:gridCol w="1468514">
                  <a:extLst>
                    <a:ext uri="{9D8B030D-6E8A-4147-A177-3AD203B41FA5}">
                      <a16:colId xmlns:a16="http://schemas.microsoft.com/office/drawing/2014/main" val="2467036966"/>
                    </a:ext>
                  </a:extLst>
                </a:gridCol>
                <a:gridCol w="1500460">
                  <a:extLst>
                    <a:ext uri="{9D8B030D-6E8A-4147-A177-3AD203B41FA5}">
                      <a16:colId xmlns:a16="http://schemas.microsoft.com/office/drawing/2014/main" val="3999308887"/>
                    </a:ext>
                  </a:extLst>
                </a:gridCol>
                <a:gridCol w="1500460">
                  <a:extLst>
                    <a:ext uri="{9D8B030D-6E8A-4147-A177-3AD203B41FA5}">
                      <a16:colId xmlns:a16="http://schemas.microsoft.com/office/drawing/2014/main" val="3799177160"/>
                    </a:ext>
                  </a:extLst>
                </a:gridCol>
                <a:gridCol w="1877460">
                  <a:extLst>
                    <a:ext uri="{9D8B030D-6E8A-4147-A177-3AD203B41FA5}">
                      <a16:colId xmlns:a16="http://schemas.microsoft.com/office/drawing/2014/main" val="1060541153"/>
                    </a:ext>
                  </a:extLst>
                </a:gridCol>
                <a:gridCol w="1892540">
                  <a:extLst>
                    <a:ext uri="{9D8B030D-6E8A-4147-A177-3AD203B41FA5}">
                      <a16:colId xmlns:a16="http://schemas.microsoft.com/office/drawing/2014/main" val="920395068"/>
                    </a:ext>
                  </a:extLst>
                </a:gridCol>
              </a:tblGrid>
              <a:tr h="1092736">
                <a:tc>
                  <a:txBody>
                    <a:bodyPr/>
                    <a:lstStyle/>
                    <a:p>
                      <a:endParaRPr lang="en-US" sz="1200">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a:latin typeface="Montserrat" panose="00000500000000000000" pitchFamily="2" charset="0"/>
                        </a:rPr>
                        <a:t>1s 3k or 3m Human Signer - Complete Test</a:t>
                      </a:r>
                    </a:p>
                    <a:p>
                      <a:pPr algn="ctr"/>
                      <a:r>
                        <a:rPr lang="en-US" sz="1200">
                          <a:latin typeface="Montserrat" panose="00000500000000000000" pitchFamily="2" charset="0"/>
                        </a:rPr>
                        <a:t>Mathematics/Science, Social Studies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a:latin typeface="Montserrat" panose="00000500000000000000" pitchFamily="2" charset="0"/>
                        </a:rPr>
                        <a:t>1s 3k or 3m Human Signer - Test Directions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a:latin typeface="Montserrat" panose="00000500000000000000" pitchFamily="2" charset="0"/>
                        </a:rPr>
                        <a:t>1s or 3k Read Aloud/Human Reader - English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a:latin typeface="Montserrat" panose="00000500000000000000" pitchFamily="2" charset="0"/>
                        </a:rPr>
                        <a:t>1s or 3k Read Aloud/Human Reader - Spanish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184120803"/>
                  </a:ext>
                </a:extLst>
              </a:tr>
              <a:tr h="311705">
                <a:tc>
                  <a:txBody>
                    <a:bodyPr/>
                    <a:lstStyle/>
                    <a:p>
                      <a:endParaRPr lang="en-US" sz="12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Column 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Column Y</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Column Z</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Column AA</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83047714"/>
                  </a:ext>
                </a:extLst>
              </a:tr>
              <a:tr h="1260849">
                <a:tc>
                  <a:txBody>
                    <a:bodyPr/>
                    <a:lstStyle/>
                    <a:p>
                      <a:r>
                        <a:rPr lang="en-US" sz="1200">
                          <a:solidFill>
                            <a:schemeClr val="tx2"/>
                          </a:solidFill>
                          <a:latin typeface="Montserrat" panose="00000500000000000000" pitchFamily="2" charset="0"/>
                        </a:rPr>
                        <a:t>1s - Human Reader or Human Signer for Math, Science, and Social Studies (Available in English and Spanish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02919638"/>
                  </a:ext>
                </a:extLst>
              </a:tr>
              <a:tr h="603123">
                <a:tc>
                  <a:txBody>
                    <a:bodyPr/>
                    <a:lstStyle/>
                    <a:p>
                      <a:r>
                        <a:rPr lang="en-US" sz="1200">
                          <a:solidFill>
                            <a:schemeClr val="tx2"/>
                          </a:solidFill>
                          <a:latin typeface="Montserrat" panose="00000500000000000000" pitchFamily="2" charset="0"/>
                        </a:rPr>
                        <a:t>3k Human Reader/Human Signer for ELA/L</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2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07290341"/>
                  </a:ext>
                </a:extLst>
              </a:tr>
              <a:tr h="588396">
                <a:tc>
                  <a:txBody>
                    <a:bodyPr/>
                    <a:lstStyle/>
                    <a:p>
                      <a:r>
                        <a:rPr lang="en-US" sz="1200">
                          <a:solidFill>
                            <a:schemeClr val="tx2"/>
                          </a:solidFill>
                          <a:latin typeface="Montserrat" panose="00000500000000000000" pitchFamily="2" charset="0"/>
                        </a:rPr>
                        <a:t>3m - Human Signer for Test Directions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03241490"/>
                  </a:ext>
                </a:extLst>
              </a:tr>
            </a:tbl>
          </a:graphicData>
        </a:graphic>
      </p:graphicFrame>
      <p:sp>
        <p:nvSpPr>
          <p:cNvPr id="5" name="TextBox 4">
            <a:extLst>
              <a:ext uri="{FF2B5EF4-FFF2-40B4-BE49-F238E27FC236}">
                <a16:creationId xmlns:a16="http://schemas.microsoft.com/office/drawing/2014/main" id="{7DF1DB24-8AC2-7ACC-89FF-2D593F2440DC}"/>
              </a:ext>
            </a:extLst>
          </p:cNvPr>
          <p:cNvSpPr txBox="1"/>
          <p:nvPr/>
        </p:nvSpPr>
        <p:spPr>
          <a:xfrm rot="16200000">
            <a:off x="72894" y="4541375"/>
            <a:ext cx="2905834" cy="523220"/>
          </a:xfrm>
          <a:prstGeom prst="rect">
            <a:avLst/>
          </a:prstGeom>
          <a:noFill/>
        </p:spPr>
        <p:txBody>
          <a:bodyPr wrap="square" rtlCol="0">
            <a:spAutoFit/>
          </a:bodyPr>
          <a:lstStyle/>
          <a:p>
            <a:pPr algn="ctr"/>
            <a:r>
              <a:rPr lang="en-US" sz="2800">
                <a:solidFill>
                  <a:schemeClr val="tx2"/>
                </a:solidFill>
                <a:latin typeface="Montserrat SemiBold" pitchFamily="2" charset="0"/>
              </a:rPr>
              <a:t>MAAAM</a:t>
            </a:r>
          </a:p>
        </p:txBody>
      </p:sp>
      <p:sp>
        <p:nvSpPr>
          <p:cNvPr id="6" name="TextBox 5">
            <a:extLst>
              <a:ext uri="{FF2B5EF4-FFF2-40B4-BE49-F238E27FC236}">
                <a16:creationId xmlns:a16="http://schemas.microsoft.com/office/drawing/2014/main" id="{8775345A-D6C2-CB30-1A32-A12BE08A5523}"/>
              </a:ext>
            </a:extLst>
          </p:cNvPr>
          <p:cNvSpPr txBox="1"/>
          <p:nvPr/>
        </p:nvSpPr>
        <p:spPr>
          <a:xfrm>
            <a:off x="3510116" y="1229652"/>
            <a:ext cx="6115665" cy="400110"/>
          </a:xfrm>
          <a:prstGeom prst="rect">
            <a:avLst/>
          </a:prstGeom>
          <a:noFill/>
        </p:spPr>
        <p:txBody>
          <a:bodyPr wrap="square" rtlCol="0">
            <a:spAutoFit/>
          </a:bodyPr>
          <a:lstStyle/>
          <a:p>
            <a:pPr algn="ctr"/>
            <a:r>
              <a:rPr lang="en-US" sz="2000">
                <a:solidFill>
                  <a:schemeClr val="tx2"/>
                </a:solidFill>
                <a:latin typeface="Montserrat SemiBold" pitchFamily="2" charset="0"/>
              </a:rPr>
              <a:t>ADAM Accommodations Upload</a:t>
            </a:r>
          </a:p>
        </p:txBody>
      </p:sp>
    </p:spTree>
    <p:extLst>
      <p:ext uri="{BB962C8B-B14F-4D97-AF65-F5344CB8AC3E}">
        <p14:creationId xmlns:p14="http://schemas.microsoft.com/office/powerpoint/2010/main" val="36365190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AE9C9-513B-E3E8-F614-223392ED446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936F7A-41BC-D7EB-9F1C-D5013C4AB89E}"/>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A2178D8D-3C8B-04FF-72DD-045BFC1352C9}"/>
              </a:ext>
            </a:extLst>
          </p:cNvPr>
          <p:cNvSpPr>
            <a:spLocks noGrp="1"/>
          </p:cNvSpPr>
          <p:nvPr>
            <p:ph type="title"/>
          </p:nvPr>
        </p:nvSpPr>
        <p:spPr>
          <a:xfrm>
            <a:off x="571500" y="798765"/>
            <a:ext cx="11049000" cy="861774"/>
          </a:xfrm>
        </p:spPr>
        <p:txBody>
          <a:bodyPr/>
          <a:lstStyle/>
          <a:p>
            <a:r>
              <a:rPr lang="en-US"/>
              <a:t>Text-to-Speech (1r) – Math, Science, and Social Studies (MAAAM, p. 24)</a:t>
            </a:r>
          </a:p>
        </p:txBody>
      </p:sp>
      <p:sp>
        <p:nvSpPr>
          <p:cNvPr id="6" name="Content Placeholder 5">
            <a:extLst>
              <a:ext uri="{FF2B5EF4-FFF2-40B4-BE49-F238E27FC236}">
                <a16:creationId xmlns:a16="http://schemas.microsoft.com/office/drawing/2014/main" id="{11675D19-F7DE-C223-E3B1-E7918B4A64E3}"/>
              </a:ext>
            </a:extLst>
          </p:cNvPr>
          <p:cNvSpPr>
            <a:spLocks noGrp="1"/>
          </p:cNvSpPr>
          <p:nvPr>
            <p:ph sz="quarter" idx="17"/>
          </p:nvPr>
        </p:nvSpPr>
        <p:spPr/>
        <p:txBody>
          <a:bodyPr/>
          <a:lstStyle/>
          <a:p>
            <a:r>
              <a:rPr lang="en-US"/>
              <a:t>https://www.marylandpublicschools.org/programs/Documents/Special-Ed/IEP/MAM508102017.pdf</a:t>
            </a:r>
          </a:p>
        </p:txBody>
      </p:sp>
      <p:sp>
        <p:nvSpPr>
          <p:cNvPr id="12" name="TextBox 11">
            <a:extLst>
              <a:ext uri="{FF2B5EF4-FFF2-40B4-BE49-F238E27FC236}">
                <a16:creationId xmlns:a16="http://schemas.microsoft.com/office/drawing/2014/main" id="{F0E855DF-21B1-F702-EA5A-370A5D35F146}"/>
              </a:ext>
            </a:extLst>
          </p:cNvPr>
          <p:cNvSpPr txBox="1"/>
          <p:nvPr/>
        </p:nvSpPr>
        <p:spPr>
          <a:xfrm>
            <a:off x="571500" y="1969830"/>
            <a:ext cx="11049000" cy="3416320"/>
          </a:xfrm>
          <a:prstGeom prst="rect">
            <a:avLst/>
          </a:prstGeom>
          <a:noFill/>
        </p:spPr>
        <p:txBody>
          <a:bodyPr wrap="square">
            <a:spAutoFit/>
          </a:bodyPr>
          <a:lstStyle/>
          <a:p>
            <a:r>
              <a:rPr lang="en-US" sz="1800">
                <a:solidFill>
                  <a:schemeClr val="tx2"/>
                </a:solidFill>
                <a:latin typeface="Montserrat" panose="00000500000000000000" pitchFamily="2" charset="0"/>
              </a:rPr>
              <a:t>Students that do not meet criteria for </a:t>
            </a:r>
            <a:r>
              <a:rPr lang="en-US" sz="1800" b="1">
                <a:solidFill>
                  <a:schemeClr val="tx2"/>
                </a:solidFill>
                <a:latin typeface="Montserrat" panose="00000500000000000000" pitchFamily="2" charset="0"/>
              </a:rPr>
              <a:t>Appendix D</a:t>
            </a:r>
            <a:r>
              <a:rPr lang="en-US" sz="1800">
                <a:solidFill>
                  <a:schemeClr val="tx2"/>
                </a:solidFill>
                <a:latin typeface="Montserrat" panose="00000500000000000000" pitchFamily="2" charset="0"/>
              </a:rPr>
              <a:t> but struggle with the readability of content in the areas of math, science and social studies may benefit from TTS.  </a:t>
            </a:r>
          </a:p>
          <a:p>
            <a:endParaRPr lang="en-US" sz="1800">
              <a:solidFill>
                <a:schemeClr val="tx2"/>
              </a:solidFill>
              <a:latin typeface="Montserrat" panose="00000500000000000000" pitchFamily="2" charset="0"/>
            </a:endParaRPr>
          </a:p>
          <a:p>
            <a:r>
              <a:rPr lang="en-US" sz="1800" b="1" u="sng">
                <a:solidFill>
                  <a:schemeClr val="tx2"/>
                </a:solidFill>
                <a:latin typeface="Montserrat" panose="00000500000000000000" pitchFamily="2" charset="0"/>
              </a:rPr>
              <a:t>A student should have experience with the use of TTS during instruction and there should be data and/or observations to indicate that there is benefit from the use of this accessibility feature.  </a:t>
            </a:r>
          </a:p>
          <a:p>
            <a:endParaRPr lang="en-US" sz="1800" b="1" u="sng">
              <a:solidFill>
                <a:schemeClr val="tx2"/>
              </a:solidFill>
              <a:latin typeface="Montserrat" panose="00000500000000000000" pitchFamily="2" charset="0"/>
            </a:endParaRPr>
          </a:p>
          <a:p>
            <a:r>
              <a:rPr lang="en-US" sz="1800">
                <a:solidFill>
                  <a:schemeClr val="tx2"/>
                </a:solidFill>
                <a:latin typeface="Montserrat" panose="00000500000000000000" pitchFamily="2" charset="0"/>
              </a:rPr>
              <a:t>Students with IEP or 504 plans that have met the criteria for Appendix D may also use the accommodation of TTS in ELA (</a:t>
            </a:r>
            <a:r>
              <a:rPr lang="en-US" sz="1800" b="1" u="sng">
                <a:solidFill>
                  <a:schemeClr val="tx2"/>
                </a:solidFill>
                <a:latin typeface="Montserrat" panose="00000500000000000000" pitchFamily="2" charset="0"/>
              </a:rPr>
              <a:t>3i</a:t>
            </a:r>
            <a:r>
              <a:rPr lang="en-US" sz="1800">
                <a:solidFill>
                  <a:schemeClr val="tx2"/>
                </a:solidFill>
                <a:latin typeface="Montserrat" panose="00000500000000000000" pitchFamily="2" charset="0"/>
              </a:rPr>
              <a:t>).</a:t>
            </a:r>
          </a:p>
          <a:p>
            <a:endParaRPr lang="en-US" sz="1800">
              <a:solidFill>
                <a:schemeClr val="tx2"/>
              </a:solidFill>
              <a:latin typeface="Montserrat" panose="00000500000000000000" pitchFamily="2" charset="0"/>
            </a:endParaRPr>
          </a:p>
          <a:p>
            <a:r>
              <a:rPr lang="en-US" sz="1800" i="1">
                <a:solidFill>
                  <a:schemeClr val="tx2"/>
                </a:solidFill>
                <a:latin typeface="Montserrat" panose="00000500000000000000" pitchFamily="2" charset="0"/>
              </a:rPr>
              <a:t>Maryland Assessment, Accessibility, and Accommodations Manual</a:t>
            </a:r>
            <a:r>
              <a:rPr lang="en-US" sz="1800">
                <a:solidFill>
                  <a:schemeClr val="tx2"/>
                </a:solidFill>
                <a:latin typeface="Montserrat" panose="00000500000000000000" pitchFamily="2" charset="0"/>
              </a:rPr>
              <a:t>, August 2025, p. 24</a:t>
            </a:r>
          </a:p>
          <a:p>
            <a:endParaRPr lang="en-US" sz="1800">
              <a:solidFill>
                <a:schemeClr val="tx2"/>
              </a:solidFill>
              <a:latin typeface="Montserrat" panose="00000500000000000000" pitchFamily="2" charset="0"/>
            </a:endParaRPr>
          </a:p>
        </p:txBody>
      </p:sp>
    </p:spTree>
    <p:extLst>
      <p:ext uri="{BB962C8B-B14F-4D97-AF65-F5344CB8AC3E}">
        <p14:creationId xmlns:p14="http://schemas.microsoft.com/office/powerpoint/2010/main" val="11889934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04979-ABEB-6E5D-BB1C-FDA9AC24D1E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8F7F-CF0C-D002-A5FC-2A7FB5BB1F23}"/>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73ACF55A-9B73-D12F-39DF-D973DEDEDC79}"/>
              </a:ext>
            </a:extLst>
          </p:cNvPr>
          <p:cNvSpPr>
            <a:spLocks noGrp="1"/>
          </p:cNvSpPr>
          <p:nvPr>
            <p:ph type="title"/>
          </p:nvPr>
        </p:nvSpPr>
        <p:spPr/>
        <p:txBody>
          <a:bodyPr/>
          <a:lstStyle/>
          <a:p>
            <a:r>
              <a:rPr lang="en-US"/>
              <a:t>Text-to-Speech (3i) – ELA/L (MAAAM, p. 42)</a:t>
            </a:r>
          </a:p>
        </p:txBody>
      </p:sp>
      <p:sp>
        <p:nvSpPr>
          <p:cNvPr id="6" name="Content Placeholder 5">
            <a:extLst>
              <a:ext uri="{FF2B5EF4-FFF2-40B4-BE49-F238E27FC236}">
                <a16:creationId xmlns:a16="http://schemas.microsoft.com/office/drawing/2014/main" id="{543506F9-8C60-BED1-5864-DD53D4E1FE48}"/>
              </a:ext>
            </a:extLst>
          </p:cNvPr>
          <p:cNvSpPr>
            <a:spLocks noGrp="1"/>
          </p:cNvSpPr>
          <p:nvPr>
            <p:ph sz="quarter" idx="17"/>
          </p:nvPr>
        </p:nvSpPr>
        <p:spPr/>
        <p:txBody>
          <a:bodyPr/>
          <a:lstStyle/>
          <a:p>
            <a:r>
              <a:rPr lang="en-US"/>
              <a:t>https://www.marylandpublicschools.org/programs/Documents/Special-Ed/IEP/MAM508102017.pdf</a:t>
            </a:r>
          </a:p>
        </p:txBody>
      </p:sp>
      <p:sp>
        <p:nvSpPr>
          <p:cNvPr id="12" name="TextBox 11">
            <a:extLst>
              <a:ext uri="{FF2B5EF4-FFF2-40B4-BE49-F238E27FC236}">
                <a16:creationId xmlns:a16="http://schemas.microsoft.com/office/drawing/2014/main" id="{80F6C6F6-4A51-CF92-A5C7-171F47A7B18E}"/>
              </a:ext>
            </a:extLst>
          </p:cNvPr>
          <p:cNvSpPr txBox="1"/>
          <p:nvPr/>
        </p:nvSpPr>
        <p:spPr>
          <a:xfrm>
            <a:off x="571500" y="1538943"/>
            <a:ext cx="10627895" cy="5078313"/>
          </a:xfrm>
          <a:prstGeom prst="rect">
            <a:avLst/>
          </a:prstGeom>
          <a:noFill/>
        </p:spPr>
        <p:txBody>
          <a:bodyPr wrap="square" lIns="91440" tIns="45720" rIns="91440" bIns="45720" anchor="t">
            <a:spAutoFit/>
          </a:bodyPr>
          <a:lstStyle/>
          <a:p>
            <a:r>
              <a:rPr lang="en-US" sz="1800">
                <a:solidFill>
                  <a:schemeClr val="tx2"/>
                </a:solidFill>
                <a:latin typeface="Montserrat"/>
              </a:rPr>
              <a:t>The purpose of the embedded text-to- speech accommodation is to provide access to printed or written texts in ELA/L for a </a:t>
            </a:r>
            <a:r>
              <a:rPr lang="en-US" sz="1800" b="1" u="sng">
                <a:solidFill>
                  <a:schemeClr val="tx2"/>
                </a:solidFill>
                <a:latin typeface="Montserrat"/>
              </a:rPr>
              <a:t>very small number</a:t>
            </a:r>
            <a:r>
              <a:rPr lang="en-US" sz="1800" b="1">
                <a:solidFill>
                  <a:schemeClr val="tx2"/>
                </a:solidFill>
                <a:latin typeface="Montserrat"/>
              </a:rPr>
              <a:t> </a:t>
            </a:r>
            <a:r>
              <a:rPr lang="en-US" sz="1800">
                <a:solidFill>
                  <a:schemeClr val="tx2"/>
                </a:solidFill>
                <a:latin typeface="Montserrat"/>
              </a:rPr>
              <a:t>of students </a:t>
            </a:r>
            <a:r>
              <a:rPr lang="en-US" sz="1800" b="1" u="sng">
                <a:solidFill>
                  <a:schemeClr val="tx2"/>
                </a:solidFill>
                <a:latin typeface="Montserrat"/>
              </a:rPr>
              <a:t>with print disabilities</a:t>
            </a:r>
            <a:r>
              <a:rPr lang="en-US" sz="1800">
                <a:solidFill>
                  <a:schemeClr val="tx2"/>
                </a:solidFill>
                <a:latin typeface="Montserrat"/>
              </a:rPr>
              <a:t> who would otherwise be unable to participate in instruction or assessment because their disability </a:t>
            </a:r>
            <a:r>
              <a:rPr lang="en-US" sz="1800" b="1" u="sng">
                <a:solidFill>
                  <a:schemeClr val="tx2"/>
                </a:solidFill>
                <a:latin typeface="Montserrat"/>
              </a:rPr>
              <a:t>severely limits</a:t>
            </a:r>
            <a:r>
              <a:rPr lang="en-US" sz="1800">
                <a:solidFill>
                  <a:schemeClr val="tx2"/>
                </a:solidFill>
                <a:latin typeface="Montserrat"/>
              </a:rPr>
              <a:t> their ability to access print.  </a:t>
            </a:r>
          </a:p>
          <a:p>
            <a:endParaRPr lang="en-US" sz="1800">
              <a:solidFill>
                <a:schemeClr val="tx2"/>
              </a:solidFill>
              <a:latin typeface="Montserrat" panose="00000500000000000000" pitchFamily="2" charset="0"/>
            </a:endParaRPr>
          </a:p>
          <a:p>
            <a:r>
              <a:rPr lang="en-US" sz="1800">
                <a:solidFill>
                  <a:schemeClr val="tx2"/>
                </a:solidFill>
                <a:latin typeface="Montserrat"/>
              </a:rPr>
              <a:t>In making decisions on whether to provide the student with this accommodation, IEP teams and 504 Plan Coordinators are instructed to consider whether the student has: </a:t>
            </a:r>
          </a:p>
          <a:p>
            <a:pPr marL="285750" indent="-285750">
              <a:buFont typeface="Arial" panose="020B0604020202020204" pitchFamily="34" charset="0"/>
              <a:buChar char="•"/>
            </a:pPr>
            <a:r>
              <a:rPr lang="en-US" sz="1800">
                <a:solidFill>
                  <a:schemeClr val="tx2"/>
                </a:solidFill>
                <a:latin typeface="Montserrat"/>
              </a:rPr>
              <a:t>Blindness or a visual impairment and has not yet learned (or is unable to use) braille OR </a:t>
            </a:r>
          </a:p>
          <a:p>
            <a:pPr marL="285750" indent="-285750">
              <a:buFont typeface="Arial" panose="020B0604020202020204" pitchFamily="34" charset="0"/>
              <a:buChar char="•"/>
            </a:pPr>
            <a:r>
              <a:rPr lang="en-US" sz="1800">
                <a:solidFill>
                  <a:schemeClr val="tx2"/>
                </a:solidFill>
                <a:latin typeface="Montserrat"/>
              </a:rPr>
              <a:t>A disability that severely limits or prevents them from accessing printed text, even after varied and repeated attempts to teach the student to do so (e.g., student is unable to decode printed text); </a:t>
            </a:r>
          </a:p>
          <a:p>
            <a:endParaRPr lang="en-US" sz="1800">
              <a:solidFill>
                <a:schemeClr val="tx2"/>
              </a:solidFill>
              <a:latin typeface="Montserrat" panose="00000500000000000000" pitchFamily="2" charset="0"/>
            </a:endParaRPr>
          </a:p>
          <a:p>
            <a:r>
              <a:rPr lang="en-US" sz="1800">
                <a:solidFill>
                  <a:schemeClr val="tx2"/>
                </a:solidFill>
                <a:latin typeface="Montserrat"/>
              </a:rPr>
              <a:t>When determining the need for this accommodation, it is important to consider the purpose of the tests the student will be taking and the skills the test is intending to measure so that it can be determined how the accommodation might affect the results. </a:t>
            </a:r>
          </a:p>
          <a:p>
            <a:endParaRPr lang="en-US" sz="1800">
              <a:solidFill>
                <a:schemeClr val="tx2"/>
              </a:solidFill>
              <a:latin typeface="Montserrat" panose="00000500000000000000" pitchFamily="2" charset="0"/>
            </a:endParaRPr>
          </a:p>
          <a:p>
            <a:r>
              <a:rPr lang="en-US" sz="1800" i="1">
                <a:solidFill>
                  <a:schemeClr val="tx2"/>
                </a:solidFill>
                <a:latin typeface="Montserrat"/>
              </a:rPr>
              <a:t>Maryland Assessment, Accessibility, and Accommodations Manual</a:t>
            </a:r>
            <a:r>
              <a:rPr lang="en-US" sz="1800">
                <a:solidFill>
                  <a:schemeClr val="tx2"/>
                </a:solidFill>
                <a:latin typeface="Montserrat"/>
              </a:rPr>
              <a:t>, August 2025, p. 42</a:t>
            </a:r>
          </a:p>
          <a:p>
            <a:endParaRPr lang="en-US" sz="1800">
              <a:solidFill>
                <a:schemeClr val="tx2"/>
              </a:solidFill>
              <a:latin typeface="Montserrat" panose="00000500000000000000" pitchFamily="2" charset="0"/>
            </a:endParaRPr>
          </a:p>
        </p:txBody>
      </p:sp>
    </p:spTree>
    <p:extLst>
      <p:ext uri="{BB962C8B-B14F-4D97-AF65-F5344CB8AC3E}">
        <p14:creationId xmlns:p14="http://schemas.microsoft.com/office/powerpoint/2010/main" val="11204442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AF0A7-9145-F0FC-D509-A8BD4895132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B38D2CD-EDAD-2EAC-F0D1-FB396EE22FBF}"/>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CAB85EDE-7870-941E-80FB-D5BDD5EBCE77}"/>
              </a:ext>
            </a:extLst>
          </p:cNvPr>
          <p:cNvSpPr>
            <a:spLocks noGrp="1"/>
          </p:cNvSpPr>
          <p:nvPr>
            <p:ph type="title"/>
          </p:nvPr>
        </p:nvSpPr>
        <p:spPr/>
        <p:txBody>
          <a:bodyPr/>
          <a:lstStyle/>
          <a:p>
            <a:r>
              <a:rPr lang="en-US"/>
              <a:t>Accommodations – Paper</a:t>
            </a:r>
          </a:p>
        </p:txBody>
      </p:sp>
      <p:graphicFrame>
        <p:nvGraphicFramePr>
          <p:cNvPr id="4" name="Content Placeholder 3">
            <a:extLst>
              <a:ext uri="{FF2B5EF4-FFF2-40B4-BE49-F238E27FC236}">
                <a16:creationId xmlns:a16="http://schemas.microsoft.com/office/drawing/2014/main" id="{51E3052C-9BD9-8026-4097-C09BD0E6503A}"/>
              </a:ext>
            </a:extLst>
          </p:cNvPr>
          <p:cNvGraphicFramePr>
            <a:graphicFrameLocks noGrp="1"/>
          </p:cNvGraphicFramePr>
          <p:nvPr>
            <p:ph sz="quarter" idx="17"/>
            <p:extLst>
              <p:ext uri="{D42A27DB-BD31-4B8C-83A1-F6EECF244321}">
                <p14:modId xmlns:p14="http://schemas.microsoft.com/office/powerpoint/2010/main" val="119821222"/>
              </p:ext>
            </p:extLst>
          </p:nvPr>
        </p:nvGraphicFramePr>
        <p:xfrm>
          <a:off x="571500" y="1645684"/>
          <a:ext cx="11049000" cy="3337560"/>
        </p:xfrm>
        <a:graphic>
          <a:graphicData uri="http://schemas.openxmlformats.org/drawingml/2006/table">
            <a:tbl>
              <a:tblPr firstRow="1" bandRow="1">
                <a:tableStyleId>{5C22544A-7EE6-4342-B048-85BDC9FD1C3A}</a:tableStyleId>
              </a:tblPr>
              <a:tblGrid>
                <a:gridCol w="2762250">
                  <a:extLst>
                    <a:ext uri="{9D8B030D-6E8A-4147-A177-3AD203B41FA5}">
                      <a16:colId xmlns:a16="http://schemas.microsoft.com/office/drawing/2014/main" val="2467036966"/>
                    </a:ext>
                  </a:extLst>
                </a:gridCol>
                <a:gridCol w="2000250">
                  <a:extLst>
                    <a:ext uri="{9D8B030D-6E8A-4147-A177-3AD203B41FA5}">
                      <a16:colId xmlns:a16="http://schemas.microsoft.com/office/drawing/2014/main" val="3999308887"/>
                    </a:ext>
                  </a:extLst>
                </a:gridCol>
                <a:gridCol w="3190875">
                  <a:extLst>
                    <a:ext uri="{9D8B030D-6E8A-4147-A177-3AD203B41FA5}">
                      <a16:colId xmlns:a16="http://schemas.microsoft.com/office/drawing/2014/main" val="3799177160"/>
                    </a:ext>
                  </a:extLst>
                </a:gridCol>
                <a:gridCol w="3095625">
                  <a:extLst>
                    <a:ext uri="{9D8B030D-6E8A-4147-A177-3AD203B41FA5}">
                      <a16:colId xmlns:a16="http://schemas.microsoft.com/office/drawing/2014/main" val="1060541153"/>
                    </a:ext>
                  </a:extLst>
                </a:gridCol>
              </a:tblGrid>
              <a:tr h="370840">
                <a:tc>
                  <a:txBody>
                    <a:bodyPr/>
                    <a:lstStyle/>
                    <a:p>
                      <a:endParaRPr lang="en-US"/>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ELA</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Math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Science/Social Studies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184120803"/>
                  </a:ext>
                </a:extLst>
              </a:tr>
              <a:tr h="370840">
                <a:tc>
                  <a:txBody>
                    <a:bodyPr/>
                    <a:lstStyle/>
                    <a:p>
                      <a:r>
                        <a:rPr lang="en-US" sz="1600">
                          <a:solidFill>
                            <a:schemeClr val="tx2"/>
                          </a:solidFill>
                          <a:latin typeface="Montserrat" panose="00000500000000000000" pitchFamily="2" charset="0"/>
                        </a:rPr>
                        <a:t>Paper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02919638"/>
                  </a:ext>
                </a:extLst>
              </a:tr>
              <a:tr h="370840">
                <a:tc>
                  <a:txBody>
                    <a:bodyPr/>
                    <a:lstStyle/>
                    <a:p>
                      <a:r>
                        <a:rPr lang="en-US" sz="1600">
                          <a:solidFill>
                            <a:schemeClr val="tx2"/>
                          </a:solidFill>
                          <a:latin typeface="Montserrat" panose="00000500000000000000" pitchFamily="2" charset="0"/>
                        </a:rPr>
                        <a:t>Spanish Paper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07290341"/>
                  </a:ext>
                </a:extLst>
              </a:tr>
              <a:tr h="370840">
                <a:tc>
                  <a:txBody>
                    <a:bodyPr/>
                    <a:lstStyle/>
                    <a:p>
                      <a:r>
                        <a:rPr lang="en-US" sz="1600">
                          <a:solidFill>
                            <a:schemeClr val="tx2"/>
                          </a:solidFill>
                          <a:latin typeface="Montserrat" panose="00000500000000000000" pitchFamily="2" charset="0"/>
                        </a:rPr>
                        <a:t>Read Aloud</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03241490"/>
                  </a:ext>
                </a:extLst>
              </a:tr>
              <a:tr h="370840">
                <a:tc>
                  <a:txBody>
                    <a:bodyPr/>
                    <a:lstStyle/>
                    <a:p>
                      <a:r>
                        <a:rPr lang="en-US" sz="1600">
                          <a:solidFill>
                            <a:schemeClr val="tx2"/>
                          </a:solidFill>
                          <a:latin typeface="Montserrat" panose="00000500000000000000" pitchFamily="2" charset="0"/>
                        </a:rPr>
                        <a:t>Spanish Read Aloud</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67760987"/>
                  </a:ext>
                </a:extLst>
              </a:tr>
              <a:tr h="370840">
                <a:tc>
                  <a:txBody>
                    <a:bodyPr/>
                    <a:lstStyle/>
                    <a:p>
                      <a:r>
                        <a:rPr lang="en-US" sz="1600">
                          <a:solidFill>
                            <a:schemeClr val="tx2"/>
                          </a:solidFill>
                          <a:latin typeface="Montserrat" panose="00000500000000000000" pitchFamily="2" charset="0"/>
                        </a:rPr>
                        <a:t>Human Signer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5887074"/>
                  </a:ext>
                </a:extLst>
              </a:tr>
              <a:tr h="370840">
                <a:tc>
                  <a:txBody>
                    <a:bodyPr/>
                    <a:lstStyle/>
                    <a:p>
                      <a:r>
                        <a:rPr lang="en-US" sz="1600">
                          <a:solidFill>
                            <a:schemeClr val="tx2"/>
                          </a:solidFill>
                          <a:latin typeface="Montserrat" panose="00000500000000000000" pitchFamily="2" charset="0"/>
                        </a:rPr>
                        <a:t>Large Print</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929845808"/>
                  </a:ext>
                </a:extLst>
              </a:tr>
              <a:tr h="370840">
                <a:tc>
                  <a:txBody>
                    <a:bodyPr/>
                    <a:lstStyle/>
                    <a:p>
                      <a:r>
                        <a:rPr lang="en-US" sz="1600">
                          <a:solidFill>
                            <a:schemeClr val="tx2"/>
                          </a:solidFill>
                          <a:latin typeface="Montserrat" panose="00000500000000000000" pitchFamily="2" charset="0"/>
                        </a:rPr>
                        <a:t>Spanish Large Print</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6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79467413"/>
                  </a:ext>
                </a:extLst>
              </a:tr>
              <a:tr h="370840">
                <a:tc>
                  <a:txBody>
                    <a:bodyPr/>
                    <a:lstStyle/>
                    <a:p>
                      <a:r>
                        <a:rPr lang="en-US" sz="1600">
                          <a:solidFill>
                            <a:schemeClr val="tx2"/>
                          </a:solidFill>
                          <a:latin typeface="Montserrat" panose="00000500000000000000" pitchFamily="2" charset="0"/>
                        </a:rPr>
                        <a:t>Braille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117877328"/>
                  </a:ext>
                </a:extLst>
              </a:tr>
            </a:tbl>
          </a:graphicData>
        </a:graphic>
      </p:graphicFrame>
    </p:spTree>
    <p:extLst>
      <p:ext uri="{BB962C8B-B14F-4D97-AF65-F5344CB8AC3E}">
        <p14:creationId xmlns:p14="http://schemas.microsoft.com/office/powerpoint/2010/main" val="1884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45DE97-60AE-5493-7BBB-8440F810C6F7}"/>
              </a:ext>
            </a:extLst>
          </p:cNvPr>
          <p:cNvSpPr>
            <a:spLocks noGrp="1"/>
          </p:cNvSpPr>
          <p:nvPr>
            <p:ph type="body" sz="quarter" idx="15"/>
          </p:nvPr>
        </p:nvSpPr>
        <p:spPr/>
        <p:txBody>
          <a:bodyPr/>
          <a:lstStyle/>
          <a:p>
            <a:endParaRPr lang="en-US"/>
          </a:p>
        </p:txBody>
      </p:sp>
      <p:sp>
        <p:nvSpPr>
          <p:cNvPr id="3" name="Title 2">
            <a:extLst>
              <a:ext uri="{FF2B5EF4-FFF2-40B4-BE49-F238E27FC236}">
                <a16:creationId xmlns:a16="http://schemas.microsoft.com/office/drawing/2014/main" id="{C93AF153-E22E-DE34-CC25-5CC1FA7B3215}"/>
              </a:ext>
            </a:extLst>
          </p:cNvPr>
          <p:cNvSpPr>
            <a:spLocks noGrp="1"/>
          </p:cNvSpPr>
          <p:nvPr>
            <p:ph type="title"/>
          </p:nvPr>
        </p:nvSpPr>
        <p:spPr/>
        <p:txBody>
          <a:bodyPr/>
          <a:lstStyle/>
          <a:p>
            <a:r>
              <a:rPr lang="en-US"/>
              <a:t>ADAM Accommodation Hierarchy</a:t>
            </a:r>
          </a:p>
        </p:txBody>
      </p:sp>
      <p:sp>
        <p:nvSpPr>
          <p:cNvPr id="4" name="Text Placeholder 3">
            <a:extLst>
              <a:ext uri="{FF2B5EF4-FFF2-40B4-BE49-F238E27FC236}">
                <a16:creationId xmlns:a16="http://schemas.microsoft.com/office/drawing/2014/main" id="{9A302452-340F-9FB6-3C42-9FA554B3C39E}"/>
              </a:ext>
            </a:extLst>
          </p:cNvPr>
          <p:cNvSpPr>
            <a:spLocks noGrp="1"/>
          </p:cNvSpPr>
          <p:nvPr>
            <p:ph type="body" sz="quarter" idx="18"/>
          </p:nvPr>
        </p:nvSpPr>
        <p:spPr>
          <a:xfrm>
            <a:off x="571499" y="1374898"/>
            <a:ext cx="5159449" cy="4452938"/>
          </a:xfrm>
        </p:spPr>
        <p:txBody>
          <a:bodyPr/>
          <a:lstStyle/>
          <a:p>
            <a:r>
              <a:rPr lang="en-US"/>
              <a:t>Online Form Assignment Order </a:t>
            </a:r>
          </a:p>
          <a:p>
            <a:pPr marL="342900" indent="-342900">
              <a:buAutoNum type="arabicPeriod"/>
            </a:pPr>
            <a:r>
              <a:rPr lang="en-US"/>
              <a:t>Braille Tactile Graphics </a:t>
            </a:r>
          </a:p>
          <a:p>
            <a:pPr marL="342900" indent="-342900">
              <a:buAutoNum type="arabicPeriod"/>
            </a:pPr>
            <a:r>
              <a:rPr lang="en-US"/>
              <a:t>Closed Caption </a:t>
            </a:r>
          </a:p>
          <a:p>
            <a:pPr marL="342900" indent="-342900">
              <a:buAutoNum type="arabicPeriod"/>
            </a:pPr>
            <a:r>
              <a:rPr lang="en-US"/>
              <a:t>American Sign Language (ASL)</a:t>
            </a:r>
          </a:p>
          <a:p>
            <a:pPr marL="342900" indent="-342900">
              <a:buAutoNum type="arabicPeriod"/>
            </a:pPr>
            <a:r>
              <a:rPr lang="en-US"/>
              <a:t>Text to Speech (TTS) </a:t>
            </a:r>
          </a:p>
          <a:p>
            <a:pPr marL="342900" indent="-342900">
              <a:buAutoNum type="arabicPeriod"/>
            </a:pPr>
            <a:r>
              <a:rPr lang="en-US"/>
              <a:t>Read Aloud/Human Reader </a:t>
            </a:r>
          </a:p>
          <a:p>
            <a:pPr marL="342900" indent="-342900">
              <a:buAutoNum type="arabicPeriod"/>
            </a:pPr>
            <a:r>
              <a:rPr lang="en-US"/>
              <a:t>Human Signer </a:t>
            </a:r>
          </a:p>
          <a:p>
            <a:pPr marL="342900" indent="-342900">
              <a:buAutoNum type="arabicPeriod"/>
            </a:pPr>
            <a:r>
              <a:rPr lang="en-US"/>
              <a:t>Assistive Technology (Screen Reader) </a:t>
            </a:r>
          </a:p>
          <a:p>
            <a:pPr marL="342900" indent="-342900">
              <a:buAutoNum type="arabicPeriod"/>
            </a:pPr>
            <a:r>
              <a:rPr lang="en-US"/>
              <a:t>Assistive Technology (Non-Screen Reader)</a:t>
            </a:r>
          </a:p>
        </p:txBody>
      </p:sp>
      <p:sp>
        <p:nvSpPr>
          <p:cNvPr id="5" name="Content Placeholder 4">
            <a:extLst>
              <a:ext uri="{FF2B5EF4-FFF2-40B4-BE49-F238E27FC236}">
                <a16:creationId xmlns:a16="http://schemas.microsoft.com/office/drawing/2014/main" id="{C8AEC77B-E076-5FCA-658E-3117556D9C0B}"/>
              </a:ext>
            </a:extLst>
          </p:cNvPr>
          <p:cNvSpPr>
            <a:spLocks noGrp="1"/>
          </p:cNvSpPr>
          <p:nvPr>
            <p:ph sz="quarter" idx="17"/>
          </p:nvPr>
        </p:nvSpPr>
        <p:spPr/>
        <p:txBody>
          <a:bodyPr/>
          <a:lstStyle/>
          <a:p>
            <a:endParaRPr lang="en-US"/>
          </a:p>
        </p:txBody>
      </p:sp>
      <p:sp>
        <p:nvSpPr>
          <p:cNvPr id="14" name="Text Placeholder 3">
            <a:extLst>
              <a:ext uri="{FF2B5EF4-FFF2-40B4-BE49-F238E27FC236}">
                <a16:creationId xmlns:a16="http://schemas.microsoft.com/office/drawing/2014/main" id="{36546B66-D015-D8B2-430F-346B5FA52F01}"/>
              </a:ext>
            </a:extLst>
          </p:cNvPr>
          <p:cNvSpPr txBox="1">
            <a:spLocks/>
          </p:cNvSpPr>
          <p:nvPr/>
        </p:nvSpPr>
        <p:spPr>
          <a:xfrm>
            <a:off x="6629719" y="1374898"/>
            <a:ext cx="4234416" cy="4452938"/>
          </a:xfrm>
          <a:prstGeom prst="rect">
            <a:avLst/>
          </a:prstGeom>
        </p:spPr>
        <p:txBody>
          <a:bodyPr lIns="0"/>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800" b="0" i="0" kern="1200">
                <a:solidFill>
                  <a:schemeClr val="tx2">
                    <a:lumMod val="50000"/>
                  </a:schemeClr>
                </a:solidFill>
                <a:latin typeface="Montserrat" pitchFamily="2" charset="77"/>
                <a:ea typeface="+mn-ea"/>
                <a:cs typeface="+mn-cs"/>
              </a:defRPr>
            </a:lvl1pPr>
            <a:lvl2pPr marL="4572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2pPr>
            <a:lvl3pPr marL="9144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3pPr>
            <a:lvl4pPr marL="13716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4pPr>
            <a:lvl5pPr marL="18288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Paper Form Assignment Order </a:t>
            </a:r>
          </a:p>
          <a:p>
            <a:pPr marL="342900" indent="-342900">
              <a:buFont typeface="Arial" panose="020B0604020202020204" pitchFamily="34" charset="0"/>
              <a:buAutoNum type="arabicPeriod"/>
            </a:pPr>
            <a:r>
              <a:rPr lang="en-US"/>
              <a:t>Paper</a:t>
            </a:r>
          </a:p>
          <a:p>
            <a:pPr marL="342900" indent="-342900">
              <a:buFont typeface="Arial" panose="020B0604020202020204" pitchFamily="34" charset="0"/>
              <a:buAutoNum type="arabicPeriod"/>
            </a:pPr>
            <a:r>
              <a:rPr lang="en-US"/>
              <a:t>Large Print</a:t>
            </a:r>
          </a:p>
          <a:p>
            <a:pPr marL="342900" indent="-342900">
              <a:buFont typeface="Arial" panose="020B0604020202020204" pitchFamily="34" charset="0"/>
              <a:buAutoNum type="arabicPeriod"/>
            </a:pPr>
            <a:r>
              <a:rPr lang="en-US"/>
              <a:t>Braille Tactile Graphics</a:t>
            </a:r>
          </a:p>
          <a:p>
            <a:pPr marL="342900" indent="-342900">
              <a:buFont typeface="Arial" panose="020B0604020202020204" pitchFamily="34" charset="0"/>
              <a:buAutoNum type="arabicPeriod"/>
            </a:pPr>
            <a:r>
              <a:rPr lang="en-US"/>
              <a:t>Read Aloud/Human Reader</a:t>
            </a:r>
          </a:p>
          <a:p>
            <a:pPr marL="342900" indent="-342900">
              <a:buFont typeface="Arial" panose="020B0604020202020204" pitchFamily="34" charset="0"/>
              <a:buAutoNum type="arabicPeriod"/>
            </a:pPr>
            <a:r>
              <a:rPr lang="en-US"/>
              <a:t>Human Signer</a:t>
            </a:r>
          </a:p>
        </p:txBody>
      </p:sp>
    </p:spTree>
    <p:extLst>
      <p:ext uri="{BB962C8B-B14F-4D97-AF65-F5344CB8AC3E}">
        <p14:creationId xmlns:p14="http://schemas.microsoft.com/office/powerpoint/2010/main" val="1743296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628CE-FA58-2795-4BFA-AF7790F9C37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9D3333C-07C5-4925-4B72-541A861C60DE}"/>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32A2DC6A-42F7-AC39-6E43-B6E9A327BEA4}"/>
              </a:ext>
            </a:extLst>
          </p:cNvPr>
          <p:cNvSpPr>
            <a:spLocks noGrp="1"/>
          </p:cNvSpPr>
          <p:nvPr>
            <p:ph type="title"/>
          </p:nvPr>
        </p:nvSpPr>
        <p:spPr/>
        <p:txBody>
          <a:bodyPr wrap="square" lIns="0" tIns="0" rIns="0" bIns="0" anchor="t">
            <a:spAutoFit/>
          </a:bodyPr>
          <a:lstStyle/>
          <a:p>
            <a:r>
              <a:rPr lang="en-US">
                <a:latin typeface="Montserrat SemiBold"/>
              </a:rPr>
              <a:t>Assignment tags</a:t>
            </a:r>
            <a:endParaRPr lang="en-US"/>
          </a:p>
        </p:txBody>
      </p:sp>
      <p:sp>
        <p:nvSpPr>
          <p:cNvPr id="13" name="Text Placeholder 12">
            <a:extLst>
              <a:ext uri="{FF2B5EF4-FFF2-40B4-BE49-F238E27FC236}">
                <a16:creationId xmlns:a16="http://schemas.microsoft.com/office/drawing/2014/main" id="{AEE03132-0B17-641B-B61D-58F897C930F3}"/>
              </a:ext>
            </a:extLst>
          </p:cNvPr>
          <p:cNvSpPr>
            <a:spLocks noGrp="1"/>
          </p:cNvSpPr>
          <p:nvPr>
            <p:ph type="body" sz="quarter" idx="18"/>
          </p:nvPr>
        </p:nvSpPr>
        <p:spPr/>
        <p:txBody>
          <a:bodyPr lIns="0" tIns="45720" rIns="91440" bIns="45720" anchor="t"/>
          <a:lstStyle/>
          <a:p>
            <a:r>
              <a:rPr lang="en-US">
                <a:latin typeface="Montserrat"/>
              </a:rPr>
              <a:t>Assignment Tags will need to be added to all students taking High School Assessments</a:t>
            </a:r>
            <a:endParaRPr lang="en-US"/>
          </a:p>
          <a:p>
            <a:pPr marL="285750" indent="-285750">
              <a:buChar char="•"/>
            </a:pPr>
            <a:r>
              <a:rPr lang="en-US">
                <a:latin typeface="Montserrat"/>
              </a:rPr>
              <a:t>ELA10</a:t>
            </a:r>
          </a:p>
          <a:p>
            <a:pPr marL="285750" indent="-285750">
              <a:buChar char="•"/>
            </a:pPr>
            <a:r>
              <a:rPr lang="en-US">
                <a:latin typeface="Montserrat"/>
              </a:rPr>
              <a:t>Algebra I</a:t>
            </a:r>
          </a:p>
          <a:p>
            <a:pPr marL="285750" indent="-285750">
              <a:buChar char="•"/>
            </a:pPr>
            <a:r>
              <a:rPr lang="en-US">
                <a:latin typeface="Montserrat"/>
              </a:rPr>
              <a:t>Algebra II</a:t>
            </a:r>
          </a:p>
          <a:p>
            <a:pPr marL="285750" indent="-285750">
              <a:buChar char="•"/>
            </a:pPr>
            <a:r>
              <a:rPr lang="en-US">
                <a:latin typeface="Montserrat"/>
              </a:rPr>
              <a:t>Geometry</a:t>
            </a:r>
            <a:endParaRPr lang="en-US"/>
          </a:p>
          <a:p>
            <a:r>
              <a:rPr lang="en-US">
                <a:latin typeface="Montserrat"/>
              </a:rPr>
              <a:t>If tag is not added to the student, they will not appear in the administration.</a:t>
            </a:r>
            <a:endParaRPr lang="en-US"/>
          </a:p>
          <a:p>
            <a:endParaRPr lang="en-US"/>
          </a:p>
          <a:p>
            <a:r>
              <a:rPr lang="en-US" b="1">
                <a:latin typeface="Montserrat"/>
              </a:rPr>
              <a:t>*NOTE:</a:t>
            </a:r>
            <a:r>
              <a:rPr lang="en-US">
                <a:latin typeface="Montserrat"/>
              </a:rPr>
              <a:t> Assignment tags must be added to paper students as well. Failure to add a tag for PBT or inadvertently removing the tag will cause a scoring and reporting delay. These students will appear in </a:t>
            </a:r>
            <a:r>
              <a:rPr lang="en-US" b="1" u="sng">
                <a:latin typeface="Montserrat"/>
              </a:rPr>
              <a:t>late</a:t>
            </a:r>
            <a:r>
              <a:rPr lang="en-US">
                <a:latin typeface="Montserrat"/>
              </a:rPr>
              <a:t> reporting and will not be included in your summative file. </a:t>
            </a:r>
            <a:endParaRPr lang="en-US"/>
          </a:p>
          <a:p>
            <a:endParaRPr lang="en-US" b="1"/>
          </a:p>
          <a:p>
            <a:endParaRPr lang="en-US" b="1"/>
          </a:p>
        </p:txBody>
      </p:sp>
      <p:sp>
        <p:nvSpPr>
          <p:cNvPr id="5" name="Content Placeholder 4">
            <a:extLst>
              <a:ext uri="{FF2B5EF4-FFF2-40B4-BE49-F238E27FC236}">
                <a16:creationId xmlns:a16="http://schemas.microsoft.com/office/drawing/2014/main" id="{BF9F9C23-9CFB-894B-9710-2DE1BD0222BE}"/>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333479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CD9DD-D792-51DD-3832-6C5A396B70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500A2-DDB8-5DF3-2935-123823BE53CB}"/>
              </a:ext>
            </a:extLst>
          </p:cNvPr>
          <p:cNvSpPr>
            <a:spLocks noGrp="1"/>
          </p:cNvSpPr>
          <p:nvPr>
            <p:ph type="title"/>
          </p:nvPr>
        </p:nvSpPr>
        <p:spPr>
          <a:xfrm>
            <a:off x="643064" y="2183544"/>
            <a:ext cx="6885496" cy="488536"/>
          </a:xfrm>
        </p:spPr>
        <p:txBody>
          <a:bodyPr lIns="0" tIns="45720" rIns="91440" bIns="45720" anchor="t"/>
          <a:lstStyle/>
          <a:p>
            <a:r>
              <a:rPr lang="en-US" sz="2000">
                <a:latin typeface="Montserrat SemiBold"/>
              </a:rPr>
              <a:t>Proctor Group Updates</a:t>
            </a:r>
            <a:endParaRPr lang="en-US" sz="2000"/>
          </a:p>
        </p:txBody>
      </p:sp>
      <p:pic>
        <p:nvPicPr>
          <p:cNvPr id="4" name="Graphic 3">
            <a:extLst>
              <a:ext uri="{FF2B5EF4-FFF2-40B4-BE49-F238E27FC236}">
                <a16:creationId xmlns:a16="http://schemas.microsoft.com/office/drawing/2014/main" id="{EB0142E2-F589-DFF1-FB9C-DA275C3687CB}"/>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5137" y="5189774"/>
            <a:ext cx="914400" cy="914400"/>
          </a:xfrm>
          <a:prstGeom prst="rect">
            <a:avLst/>
          </a:prstGeom>
        </p:spPr>
      </p:pic>
      <p:pic>
        <p:nvPicPr>
          <p:cNvPr id="5" name="Graphic 4">
            <a:extLst>
              <a:ext uri="{FF2B5EF4-FFF2-40B4-BE49-F238E27FC236}">
                <a16:creationId xmlns:a16="http://schemas.microsoft.com/office/drawing/2014/main" id="{5890AC58-D4B7-C547-1A46-61BD92B18CF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5137" y="4080787"/>
            <a:ext cx="914400" cy="914400"/>
          </a:xfrm>
          <a:prstGeom prst="rect">
            <a:avLst/>
          </a:prstGeom>
        </p:spPr>
      </p:pic>
      <p:pic>
        <p:nvPicPr>
          <p:cNvPr id="6" name="Graphic 5">
            <a:extLst>
              <a:ext uri="{FF2B5EF4-FFF2-40B4-BE49-F238E27FC236}">
                <a16:creationId xmlns:a16="http://schemas.microsoft.com/office/drawing/2014/main" id="{7AC0E0FC-BA4C-9B58-A33E-1791A66EFEE3}"/>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5137" y="2971800"/>
            <a:ext cx="914400" cy="914400"/>
          </a:xfrm>
          <a:prstGeom prst="rect">
            <a:avLst/>
          </a:prstGeom>
        </p:spPr>
      </p:pic>
      <p:sp>
        <p:nvSpPr>
          <p:cNvPr id="3" name="TextBox 2">
            <a:extLst>
              <a:ext uri="{FF2B5EF4-FFF2-40B4-BE49-F238E27FC236}">
                <a16:creationId xmlns:a16="http://schemas.microsoft.com/office/drawing/2014/main" id="{A0BA44B9-9490-5C43-8C3F-4DD6AF53B220}"/>
              </a:ext>
            </a:extLst>
          </p:cNvPr>
          <p:cNvSpPr txBox="1"/>
          <p:nvPr/>
        </p:nvSpPr>
        <p:spPr>
          <a:xfrm>
            <a:off x="2160849" y="3157462"/>
            <a:ext cx="1670468" cy="409879"/>
          </a:xfrm>
          <a:prstGeom prst="rect">
            <a:avLst/>
          </a:prstGeom>
          <a:noFill/>
        </p:spPr>
        <p:txBody>
          <a:bodyPr wrap="square" rtlCol="0">
            <a:spAutoFit/>
          </a:bodyPr>
          <a:lstStyle/>
          <a:p>
            <a:r>
              <a:rPr lang="en-US" sz="2000">
                <a:solidFill>
                  <a:schemeClr val="tx2"/>
                </a:solidFill>
                <a:latin typeface="Montserrat SemiBold" pitchFamily="2" charset="0"/>
              </a:rPr>
              <a:t>Efficiency</a:t>
            </a:r>
          </a:p>
        </p:txBody>
      </p:sp>
      <p:sp>
        <p:nvSpPr>
          <p:cNvPr id="9" name="TextBox 8">
            <a:extLst>
              <a:ext uri="{FF2B5EF4-FFF2-40B4-BE49-F238E27FC236}">
                <a16:creationId xmlns:a16="http://schemas.microsoft.com/office/drawing/2014/main" id="{B8644E33-4787-F088-11C4-62BAC7C24F24}"/>
              </a:ext>
            </a:extLst>
          </p:cNvPr>
          <p:cNvSpPr txBox="1"/>
          <p:nvPr/>
        </p:nvSpPr>
        <p:spPr>
          <a:xfrm>
            <a:off x="2160849" y="4302190"/>
            <a:ext cx="1963999" cy="400110"/>
          </a:xfrm>
          <a:prstGeom prst="rect">
            <a:avLst/>
          </a:prstGeom>
          <a:noFill/>
        </p:spPr>
        <p:txBody>
          <a:bodyPr wrap="none" rtlCol="0">
            <a:spAutoFit/>
          </a:bodyPr>
          <a:lstStyle/>
          <a:p>
            <a:r>
              <a:rPr lang="en-US" sz="2000">
                <a:solidFill>
                  <a:schemeClr val="tx2"/>
                </a:solidFill>
                <a:latin typeface="Montserrat SemiBold" pitchFamily="2" charset="0"/>
              </a:rPr>
              <a:t>Test Security</a:t>
            </a:r>
          </a:p>
        </p:txBody>
      </p:sp>
      <p:sp>
        <p:nvSpPr>
          <p:cNvPr id="10" name="TextBox 9">
            <a:extLst>
              <a:ext uri="{FF2B5EF4-FFF2-40B4-BE49-F238E27FC236}">
                <a16:creationId xmlns:a16="http://schemas.microsoft.com/office/drawing/2014/main" id="{577B00F9-3687-E971-7860-21A073054D07}"/>
              </a:ext>
            </a:extLst>
          </p:cNvPr>
          <p:cNvSpPr txBox="1"/>
          <p:nvPr/>
        </p:nvSpPr>
        <p:spPr>
          <a:xfrm>
            <a:off x="2160849" y="5446918"/>
            <a:ext cx="2121093" cy="400110"/>
          </a:xfrm>
          <a:prstGeom prst="rect">
            <a:avLst/>
          </a:prstGeom>
          <a:noFill/>
        </p:spPr>
        <p:txBody>
          <a:bodyPr wrap="none" rtlCol="0">
            <a:spAutoFit/>
          </a:bodyPr>
          <a:lstStyle/>
          <a:p>
            <a:r>
              <a:rPr lang="en-US" sz="2000">
                <a:solidFill>
                  <a:schemeClr val="tx2"/>
                </a:solidFill>
                <a:latin typeface="Montserrat SemiBold" pitchFamily="2" charset="0"/>
              </a:rPr>
              <a:t>User Interface</a:t>
            </a:r>
          </a:p>
        </p:txBody>
      </p:sp>
    </p:spTree>
    <p:extLst>
      <p:ext uri="{BB962C8B-B14F-4D97-AF65-F5344CB8AC3E}">
        <p14:creationId xmlns:p14="http://schemas.microsoft.com/office/powerpoint/2010/main" val="2895824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7235E-E190-735E-8F23-0510ED4739D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AD661B4-4A47-E8CC-9C71-5E2ED913787B}"/>
              </a:ext>
            </a:extLst>
          </p:cNvPr>
          <p:cNvSpPr>
            <a:spLocks noGrp="1"/>
          </p:cNvSpPr>
          <p:nvPr>
            <p:ph type="body" sz="quarter" idx="15"/>
          </p:nvPr>
        </p:nvSpPr>
        <p:spPr/>
        <p:txBody>
          <a:bodyPr lIns="0" tIns="45720" rIns="91440" bIns="45720" anchor="t"/>
          <a:lstStyle/>
          <a:p>
            <a:r>
              <a:rPr lang="en-US" sz="1300">
                <a:latin typeface="Montserrat"/>
              </a:rPr>
              <a:t>Proctor Group Updates</a:t>
            </a:r>
            <a:endParaRPr lang="en-US"/>
          </a:p>
        </p:txBody>
      </p:sp>
      <p:sp>
        <p:nvSpPr>
          <p:cNvPr id="10" name="Title 9">
            <a:extLst>
              <a:ext uri="{FF2B5EF4-FFF2-40B4-BE49-F238E27FC236}">
                <a16:creationId xmlns:a16="http://schemas.microsoft.com/office/drawing/2014/main" id="{9CC17D5F-2F5F-48DF-2150-9AE39ED2D141}"/>
              </a:ext>
            </a:extLst>
          </p:cNvPr>
          <p:cNvSpPr>
            <a:spLocks noGrp="1"/>
          </p:cNvSpPr>
          <p:nvPr>
            <p:ph type="title"/>
          </p:nvPr>
        </p:nvSpPr>
        <p:spPr/>
        <p:txBody>
          <a:bodyPr wrap="square" lIns="0" tIns="0" rIns="0" bIns="0" anchor="t">
            <a:spAutoFit/>
          </a:bodyPr>
          <a:lstStyle/>
          <a:p>
            <a:r>
              <a:rPr lang="en-US">
                <a:latin typeface="Montserrat SemiBold"/>
              </a:rPr>
              <a:t>Proctor Groups</a:t>
            </a:r>
            <a:endParaRPr lang="en-US"/>
          </a:p>
        </p:txBody>
      </p:sp>
      <p:sp>
        <p:nvSpPr>
          <p:cNvPr id="13" name="Text Placeholder 12">
            <a:extLst>
              <a:ext uri="{FF2B5EF4-FFF2-40B4-BE49-F238E27FC236}">
                <a16:creationId xmlns:a16="http://schemas.microsoft.com/office/drawing/2014/main" id="{2F78C6F2-FDB7-09D0-2454-646402BC93DC}"/>
              </a:ext>
            </a:extLst>
          </p:cNvPr>
          <p:cNvSpPr>
            <a:spLocks noGrp="1"/>
          </p:cNvSpPr>
          <p:nvPr>
            <p:ph type="body" sz="quarter" idx="18"/>
          </p:nvPr>
        </p:nvSpPr>
        <p:spPr/>
        <p:txBody>
          <a:bodyPr lIns="0" tIns="45720" rIns="91440" bIns="45720" anchor="t"/>
          <a:lstStyle/>
          <a:p>
            <a:r>
              <a:rPr lang="en-US" sz="1700">
                <a:latin typeface="Montserrat"/>
              </a:rPr>
              <a:t>Default Proctor Groups in ADAM will no longer be created by Pearson</a:t>
            </a:r>
          </a:p>
          <a:p>
            <a:endParaRPr lang="en-US" sz="1700">
              <a:solidFill>
                <a:srgbClr val="212121"/>
              </a:solidFill>
              <a:latin typeface="Montserrat"/>
            </a:endParaRPr>
          </a:p>
          <a:p>
            <a:r>
              <a:rPr lang="en-US" sz="1700">
                <a:solidFill>
                  <a:srgbClr val="000000"/>
                </a:solidFill>
                <a:latin typeface="Montserrat"/>
              </a:rPr>
              <a:t>Ability to place transfer students into new proctor group</a:t>
            </a:r>
            <a:endParaRPr lang="en-US" sz="1700">
              <a:solidFill>
                <a:srgbClr val="015391"/>
              </a:solidFill>
              <a:latin typeface="Montserrat"/>
            </a:endParaRPr>
          </a:p>
          <a:p>
            <a:pPr marL="285750" indent="-285750">
              <a:buFont typeface="Arial,Sans-Serif"/>
              <a:buChar char="•"/>
            </a:pPr>
            <a:r>
              <a:rPr lang="en-US" sz="1700">
                <a:solidFill>
                  <a:srgbClr val="000000"/>
                </a:solidFill>
                <a:latin typeface="Montserrat"/>
              </a:rPr>
              <a:t>From School A to School B within the same LEA</a:t>
            </a:r>
            <a:endParaRPr lang="en-US" sz="1700">
              <a:solidFill>
                <a:srgbClr val="015391"/>
              </a:solidFill>
              <a:latin typeface="Montserrat"/>
            </a:endParaRPr>
          </a:p>
          <a:p>
            <a:pPr marL="285750" indent="-285750">
              <a:buFont typeface="Arial,Sans-Serif"/>
              <a:buChar char="•"/>
            </a:pPr>
            <a:r>
              <a:rPr lang="en-US" sz="1700">
                <a:solidFill>
                  <a:srgbClr val="000000"/>
                </a:solidFill>
                <a:latin typeface="Montserrat"/>
              </a:rPr>
              <a:t>From School A to School B from LEA to LEA</a:t>
            </a:r>
            <a:endParaRPr lang="en-US"/>
          </a:p>
        </p:txBody>
      </p:sp>
      <p:pic>
        <p:nvPicPr>
          <p:cNvPr id="3" name="Graphic 2">
            <a:extLst>
              <a:ext uri="{FF2B5EF4-FFF2-40B4-BE49-F238E27FC236}">
                <a16:creationId xmlns:a16="http://schemas.microsoft.com/office/drawing/2014/main" id="{A7065498-4623-18B1-CFD9-143990EBD6C0}"/>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5" name="Content Placeholder 4">
            <a:extLst>
              <a:ext uri="{FF2B5EF4-FFF2-40B4-BE49-F238E27FC236}">
                <a16:creationId xmlns:a16="http://schemas.microsoft.com/office/drawing/2014/main" id="{0AD26A05-A12C-CE21-F0BD-11345F5CBFA7}"/>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6703192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83A47-1183-F811-D1D2-4C5059848EB6}"/>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461DFBD-947F-149D-7F94-AA638DEC9633}"/>
              </a:ext>
            </a:extLst>
          </p:cNvPr>
          <p:cNvSpPr>
            <a:spLocks noGrp="1"/>
          </p:cNvSpPr>
          <p:nvPr>
            <p:ph type="body" sz="quarter" idx="15"/>
          </p:nvPr>
        </p:nvSpPr>
        <p:spPr/>
        <p:txBody>
          <a:bodyPr lIns="0" tIns="45720" rIns="91440" bIns="45720" anchor="t"/>
          <a:lstStyle/>
          <a:p>
            <a:r>
              <a:rPr lang="en-US" sz="1300">
                <a:latin typeface="Montserrat"/>
              </a:rPr>
              <a:t>Proctor Group Updates</a:t>
            </a:r>
            <a:endParaRPr lang="en-US"/>
          </a:p>
        </p:txBody>
      </p:sp>
      <p:sp>
        <p:nvSpPr>
          <p:cNvPr id="10" name="Title 9">
            <a:extLst>
              <a:ext uri="{FF2B5EF4-FFF2-40B4-BE49-F238E27FC236}">
                <a16:creationId xmlns:a16="http://schemas.microsoft.com/office/drawing/2014/main" id="{902D4102-A6DB-B9E4-7334-6862CF56E3EC}"/>
              </a:ext>
            </a:extLst>
          </p:cNvPr>
          <p:cNvSpPr>
            <a:spLocks noGrp="1"/>
          </p:cNvSpPr>
          <p:nvPr>
            <p:ph type="title"/>
          </p:nvPr>
        </p:nvSpPr>
        <p:spPr/>
        <p:txBody>
          <a:bodyPr wrap="square" lIns="0" tIns="0" rIns="0" bIns="0" anchor="t">
            <a:spAutoFit/>
          </a:bodyPr>
          <a:lstStyle/>
          <a:p>
            <a:r>
              <a:rPr lang="en-US">
                <a:latin typeface="Montserrat SemiBold"/>
              </a:rPr>
              <a:t>Hiding Proctor Groups</a:t>
            </a:r>
            <a:endParaRPr lang="en-US"/>
          </a:p>
        </p:txBody>
      </p:sp>
      <p:sp>
        <p:nvSpPr>
          <p:cNvPr id="13" name="Text Placeholder 12">
            <a:extLst>
              <a:ext uri="{FF2B5EF4-FFF2-40B4-BE49-F238E27FC236}">
                <a16:creationId xmlns:a16="http://schemas.microsoft.com/office/drawing/2014/main" id="{FEEDAF9E-ADDC-6A77-13DA-2DA2ECF6EB25}"/>
              </a:ext>
            </a:extLst>
          </p:cNvPr>
          <p:cNvSpPr>
            <a:spLocks noGrp="1"/>
          </p:cNvSpPr>
          <p:nvPr>
            <p:ph type="body" sz="quarter" idx="18"/>
          </p:nvPr>
        </p:nvSpPr>
        <p:spPr/>
        <p:txBody>
          <a:bodyPr lIns="0" tIns="45720" rIns="91440" bIns="45720" anchor="t"/>
          <a:lstStyle/>
          <a:p>
            <a:r>
              <a:rPr lang="en-US">
                <a:latin typeface="Montserrat"/>
              </a:rPr>
              <a:t>Ability to hide inactive Proctor Groups.</a:t>
            </a:r>
          </a:p>
          <a:p>
            <a:endParaRPr lang="en-US"/>
          </a:p>
        </p:txBody>
      </p:sp>
      <p:pic>
        <p:nvPicPr>
          <p:cNvPr id="2" name="Content Placeholder 1">
            <a:extLst>
              <a:ext uri="{FF2B5EF4-FFF2-40B4-BE49-F238E27FC236}">
                <a16:creationId xmlns:a16="http://schemas.microsoft.com/office/drawing/2014/main" id="{310CC2AF-46EC-0122-C00B-93A7BDDBAEEA}"/>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595951" y="2593369"/>
            <a:ext cx="10945013" cy="1700315"/>
          </a:xfrm>
          <a:prstGeom prst="rect">
            <a:avLst/>
          </a:prstGeom>
        </p:spPr>
      </p:pic>
      <p:pic>
        <p:nvPicPr>
          <p:cNvPr id="3" name="Graphic 2">
            <a:extLst>
              <a:ext uri="{FF2B5EF4-FFF2-40B4-BE49-F238E27FC236}">
                <a16:creationId xmlns:a16="http://schemas.microsoft.com/office/drawing/2014/main" id="{BD6479D5-66FD-6088-1BC8-736A64F9123D}"/>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11679388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8A556-E0B4-0F6B-8C64-24CDC60A4930}"/>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D552301-DE45-3E31-CDEB-12E229C620D5}"/>
              </a:ext>
            </a:extLst>
          </p:cNvPr>
          <p:cNvSpPr>
            <a:spLocks noGrp="1"/>
          </p:cNvSpPr>
          <p:nvPr>
            <p:ph type="body" sz="quarter" idx="15"/>
          </p:nvPr>
        </p:nvSpPr>
        <p:spPr/>
        <p:txBody>
          <a:bodyPr lIns="0" tIns="45720" rIns="91440" bIns="45720" anchor="t"/>
          <a:lstStyle/>
          <a:p>
            <a:r>
              <a:rPr lang="en-US">
                <a:latin typeface="Montserrat"/>
              </a:rPr>
              <a:t>Proctor Group Updates</a:t>
            </a:r>
            <a:endParaRPr lang="en-US"/>
          </a:p>
        </p:txBody>
      </p:sp>
      <p:sp>
        <p:nvSpPr>
          <p:cNvPr id="10" name="Title 9">
            <a:extLst>
              <a:ext uri="{FF2B5EF4-FFF2-40B4-BE49-F238E27FC236}">
                <a16:creationId xmlns:a16="http://schemas.microsoft.com/office/drawing/2014/main" id="{BDB74C68-3FF6-78D5-983C-E1B5A7209DB5}"/>
              </a:ext>
            </a:extLst>
          </p:cNvPr>
          <p:cNvSpPr>
            <a:spLocks noGrp="1"/>
          </p:cNvSpPr>
          <p:nvPr>
            <p:ph type="title"/>
          </p:nvPr>
        </p:nvSpPr>
        <p:spPr/>
        <p:txBody>
          <a:bodyPr wrap="square" lIns="0" tIns="0" rIns="0" bIns="0" anchor="t">
            <a:spAutoFit/>
          </a:bodyPr>
          <a:lstStyle/>
          <a:p>
            <a:r>
              <a:rPr lang="en-US">
                <a:latin typeface="Montserrat SemiBold"/>
              </a:rPr>
              <a:t>Proctor Group Button</a:t>
            </a:r>
            <a:endParaRPr lang="en-US"/>
          </a:p>
        </p:txBody>
      </p:sp>
      <p:sp>
        <p:nvSpPr>
          <p:cNvPr id="13" name="Text Placeholder 12">
            <a:extLst>
              <a:ext uri="{FF2B5EF4-FFF2-40B4-BE49-F238E27FC236}">
                <a16:creationId xmlns:a16="http://schemas.microsoft.com/office/drawing/2014/main" id="{0E2453C8-4475-646D-2490-39018EA18460}"/>
              </a:ext>
            </a:extLst>
          </p:cNvPr>
          <p:cNvSpPr>
            <a:spLocks noGrp="1"/>
          </p:cNvSpPr>
          <p:nvPr>
            <p:ph type="body" sz="quarter" idx="18"/>
          </p:nvPr>
        </p:nvSpPr>
        <p:spPr/>
        <p:txBody>
          <a:bodyPr lIns="0" tIns="45720" rIns="91440" bIns="45720" anchor="t"/>
          <a:lstStyle/>
          <a:p>
            <a:r>
              <a:rPr lang="en-US">
                <a:latin typeface="Montserrat"/>
              </a:rPr>
              <a:t>Edit Proctor Group button and Test Code indicator moved on Student's page under Proctor Groups</a:t>
            </a: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7" name="Graphic 6">
            <a:extLst>
              <a:ext uri="{FF2B5EF4-FFF2-40B4-BE49-F238E27FC236}">
                <a16:creationId xmlns:a16="http://schemas.microsoft.com/office/drawing/2014/main" id="{EB25BCAB-D77E-6F4F-9877-0C56CCAC7EA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63300" y="5507038"/>
            <a:ext cx="914400" cy="914400"/>
          </a:xfrm>
          <a:prstGeom prst="rect">
            <a:avLst/>
          </a:prstGeom>
        </p:spPr>
      </p:pic>
      <p:pic>
        <p:nvPicPr>
          <p:cNvPr id="5" name="Content Placeholder 4">
            <a:extLst>
              <a:ext uri="{FF2B5EF4-FFF2-40B4-BE49-F238E27FC236}">
                <a16:creationId xmlns:a16="http://schemas.microsoft.com/office/drawing/2014/main" id="{5D4E85BB-4532-6724-2337-23CC8F28F3E9}"/>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783187" y="2297048"/>
            <a:ext cx="10374965" cy="2717925"/>
          </a:xfrm>
          <a:prstGeom prst="rect">
            <a:avLst/>
          </a:prstGeom>
        </p:spPr>
      </p:pic>
    </p:spTree>
    <p:extLst>
      <p:ext uri="{BB962C8B-B14F-4D97-AF65-F5344CB8AC3E}">
        <p14:creationId xmlns:p14="http://schemas.microsoft.com/office/powerpoint/2010/main" val="6277670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B81E1-1325-69D1-FC1B-60D4F5B06BF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1271C59-D072-9436-A457-F5ABD4080646}"/>
              </a:ext>
            </a:extLst>
          </p:cNvPr>
          <p:cNvSpPr>
            <a:spLocks noGrp="1"/>
          </p:cNvSpPr>
          <p:nvPr>
            <p:ph type="body" sz="quarter" idx="15"/>
          </p:nvPr>
        </p:nvSpPr>
        <p:spPr/>
        <p:txBody>
          <a:bodyPr lIns="0" tIns="45720" rIns="91440" bIns="45720" anchor="t"/>
          <a:lstStyle/>
          <a:p>
            <a:r>
              <a:rPr lang="en-US">
                <a:latin typeface="Montserrat"/>
              </a:rPr>
              <a:t>Proctor Group Updates</a:t>
            </a:r>
            <a:endParaRPr lang="en-US" sz="1600"/>
          </a:p>
        </p:txBody>
      </p:sp>
      <p:sp>
        <p:nvSpPr>
          <p:cNvPr id="10" name="Title 9">
            <a:extLst>
              <a:ext uri="{FF2B5EF4-FFF2-40B4-BE49-F238E27FC236}">
                <a16:creationId xmlns:a16="http://schemas.microsoft.com/office/drawing/2014/main" id="{EB606DC3-95B4-5BE9-B9AD-AD24E52721C3}"/>
              </a:ext>
            </a:extLst>
          </p:cNvPr>
          <p:cNvSpPr>
            <a:spLocks noGrp="1"/>
          </p:cNvSpPr>
          <p:nvPr>
            <p:ph type="title"/>
          </p:nvPr>
        </p:nvSpPr>
        <p:spPr/>
        <p:txBody>
          <a:bodyPr wrap="square" lIns="0" tIns="0" rIns="0" bIns="0" anchor="t">
            <a:spAutoFit/>
          </a:bodyPr>
          <a:lstStyle/>
          <a:p>
            <a:r>
              <a:rPr lang="en-US">
                <a:latin typeface="Montserrat SemiBold"/>
              </a:rPr>
              <a:t>Moving Students Forward</a:t>
            </a:r>
            <a:endParaRPr lang="en-US"/>
          </a:p>
        </p:txBody>
      </p:sp>
      <p:sp>
        <p:nvSpPr>
          <p:cNvPr id="13" name="Text Placeholder 12">
            <a:extLst>
              <a:ext uri="{FF2B5EF4-FFF2-40B4-BE49-F238E27FC236}">
                <a16:creationId xmlns:a16="http://schemas.microsoft.com/office/drawing/2014/main" id="{B60BBC0A-B26B-7A1F-B617-9F3E032E0395}"/>
              </a:ext>
            </a:extLst>
          </p:cNvPr>
          <p:cNvSpPr>
            <a:spLocks noGrp="1"/>
          </p:cNvSpPr>
          <p:nvPr>
            <p:ph type="body" sz="quarter" idx="18"/>
          </p:nvPr>
        </p:nvSpPr>
        <p:spPr/>
        <p:txBody>
          <a:bodyPr lIns="0" tIns="45720" rIns="91440" bIns="45720" anchor="t"/>
          <a:lstStyle/>
          <a:p>
            <a:r>
              <a:rPr lang="en-US">
                <a:latin typeface="Montserrat"/>
              </a:rPr>
              <a:t>Ability to select students to move forward in a proctor group instead of all or one at a time.</a:t>
            </a:r>
          </a:p>
          <a:p>
            <a:pPr marL="285750" indent="-285750">
              <a:buFont typeface="Arial"/>
              <a:buChar char="•"/>
            </a:pPr>
            <a:r>
              <a:rPr lang="en-US">
                <a:latin typeface="Montserrat"/>
              </a:rPr>
              <a:t>There are now boxes next to the students within a proctor group that allows you to select only the students you would like to move to a section or submit section. </a:t>
            </a:r>
          </a:p>
          <a:p>
            <a:endParaRPr lang="en-US"/>
          </a:p>
        </p:txBody>
      </p:sp>
      <p:pic>
        <p:nvPicPr>
          <p:cNvPr id="3" name="Graphic 2">
            <a:extLst>
              <a:ext uri="{FF2B5EF4-FFF2-40B4-BE49-F238E27FC236}">
                <a16:creationId xmlns:a16="http://schemas.microsoft.com/office/drawing/2014/main" id="{1AE664F5-0344-DA14-B5EC-9771D696DFD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6" name="Content Placeholder 5">
            <a:extLst>
              <a:ext uri="{FF2B5EF4-FFF2-40B4-BE49-F238E27FC236}">
                <a16:creationId xmlns:a16="http://schemas.microsoft.com/office/drawing/2014/main" id="{3A339B1D-7348-F6AC-8E5A-CD009CC64836}"/>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857044" y="2888601"/>
            <a:ext cx="8121727" cy="2176505"/>
          </a:xfrm>
          <a:prstGeom prst="rect">
            <a:avLst/>
          </a:prstGeom>
        </p:spPr>
      </p:pic>
      <p:pic>
        <p:nvPicPr>
          <p:cNvPr id="7" name="Picture 6">
            <a:extLst>
              <a:ext uri="{FF2B5EF4-FFF2-40B4-BE49-F238E27FC236}">
                <a16:creationId xmlns:a16="http://schemas.microsoft.com/office/drawing/2014/main" id="{3B999116-73A5-EE71-356F-6388054B1A9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991099" y="3336758"/>
            <a:ext cx="1809750" cy="1066800"/>
          </a:xfrm>
          <a:prstGeom prst="rect">
            <a:avLst/>
          </a:prstGeom>
        </p:spPr>
      </p:pic>
    </p:spTree>
    <p:extLst>
      <p:ext uri="{BB962C8B-B14F-4D97-AF65-F5344CB8AC3E}">
        <p14:creationId xmlns:p14="http://schemas.microsoft.com/office/powerpoint/2010/main" val="1982140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BA3383E-9E5E-9EEA-B9A1-79233664750F}"/>
              </a:ext>
            </a:extLst>
          </p:cNvPr>
          <p:cNvSpPr>
            <a:spLocks noGrp="1"/>
          </p:cNvSpPr>
          <p:nvPr>
            <p:ph type="body" sz="quarter" idx="17"/>
          </p:nvPr>
        </p:nvSpPr>
        <p:spPr/>
        <p:txBody>
          <a:bodyPr/>
          <a:lstStyle/>
          <a:p>
            <a:r>
              <a:rPr lang="en-US"/>
              <a:t>The </a:t>
            </a:r>
            <a:r>
              <a:rPr lang="en-US">
                <a:hlinkClick r:id="rId2"/>
              </a:rPr>
              <a:t>administration cheat sheet </a:t>
            </a:r>
            <a:r>
              <a:rPr lang="en-US"/>
              <a:t>is provided in the TCM for quick reference and posted on the MCAP portal.</a:t>
            </a:r>
          </a:p>
          <a:p>
            <a:endParaRPr lang="en-US"/>
          </a:p>
        </p:txBody>
      </p:sp>
      <p:sp>
        <p:nvSpPr>
          <p:cNvPr id="3" name="Title 2">
            <a:extLst>
              <a:ext uri="{FF2B5EF4-FFF2-40B4-BE49-F238E27FC236}">
                <a16:creationId xmlns:a16="http://schemas.microsoft.com/office/drawing/2014/main" id="{AE2F67F3-8FB9-B4E0-544B-835BEF8BA9B6}"/>
              </a:ext>
            </a:extLst>
          </p:cNvPr>
          <p:cNvSpPr>
            <a:spLocks noGrp="1"/>
          </p:cNvSpPr>
          <p:nvPr>
            <p:ph type="title"/>
          </p:nvPr>
        </p:nvSpPr>
        <p:spPr/>
        <p:txBody>
          <a:bodyPr/>
          <a:lstStyle/>
          <a:p>
            <a:r>
              <a:rPr lang="en-US"/>
              <a:t>Administration Cheat Sheet</a:t>
            </a:r>
          </a:p>
        </p:txBody>
      </p:sp>
      <p:sp>
        <p:nvSpPr>
          <p:cNvPr id="2" name="Text Placeholder 1">
            <a:extLst>
              <a:ext uri="{FF2B5EF4-FFF2-40B4-BE49-F238E27FC236}">
                <a16:creationId xmlns:a16="http://schemas.microsoft.com/office/drawing/2014/main" id="{8D463B46-27AB-3F3E-E2C1-6531E6AF2054}"/>
              </a:ext>
            </a:extLst>
          </p:cNvPr>
          <p:cNvSpPr>
            <a:spLocks noGrp="1"/>
          </p:cNvSpPr>
          <p:nvPr>
            <p:ph type="body" sz="quarter" idx="15"/>
          </p:nvPr>
        </p:nvSpPr>
        <p:spPr/>
        <p:txBody>
          <a:bodyPr/>
          <a:lstStyle/>
          <a:p>
            <a:r>
              <a:rPr lang="en-US">
                <a:latin typeface="Montserrat"/>
              </a:rPr>
              <a:t>Proctor Group Updates</a:t>
            </a:r>
            <a:endParaRPr lang="en-US"/>
          </a:p>
          <a:p>
            <a:endParaRPr lang="en-US"/>
          </a:p>
        </p:txBody>
      </p:sp>
      <p:pic>
        <p:nvPicPr>
          <p:cNvPr id="7" name="Picture 6">
            <a:extLst>
              <a:ext uri="{FF2B5EF4-FFF2-40B4-BE49-F238E27FC236}">
                <a16:creationId xmlns:a16="http://schemas.microsoft.com/office/drawing/2014/main" id="{4AC2A50B-7F22-9C5A-75FD-2AF3B94A9D64}"/>
              </a:ext>
              <a:ext uri="{C183D7F6-B498-43B3-948B-1728B52AA6E4}">
                <adec:decorative xmlns:adec="http://schemas.microsoft.com/office/drawing/2017/decorative" val="1"/>
              </a:ext>
            </a:extLst>
          </p:cNvPr>
          <p:cNvPicPr>
            <a:picLocks noChangeAspect="1"/>
          </p:cNvPicPr>
          <p:nvPr/>
        </p:nvPicPr>
        <p:blipFill>
          <a:blip r:embed="rId3"/>
          <a:srcRect l="4440" t="3112" r="2724" b="13526"/>
          <a:stretch>
            <a:fillRect/>
          </a:stretch>
        </p:blipFill>
        <p:spPr>
          <a:xfrm>
            <a:off x="419652" y="2056254"/>
            <a:ext cx="5789763" cy="3544888"/>
          </a:xfrm>
          <a:prstGeom prst="rect">
            <a:avLst/>
          </a:prstGeom>
        </p:spPr>
      </p:pic>
    </p:spTree>
    <p:extLst>
      <p:ext uri="{BB962C8B-B14F-4D97-AF65-F5344CB8AC3E}">
        <p14:creationId xmlns:p14="http://schemas.microsoft.com/office/powerpoint/2010/main" val="32810738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FE28F-3B76-EDED-C37C-73EBF33CE9D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E85796D-B24D-575F-A32D-20581187E9A8}"/>
              </a:ext>
            </a:extLst>
          </p:cNvPr>
          <p:cNvSpPr>
            <a:spLocks noGrp="1"/>
          </p:cNvSpPr>
          <p:nvPr>
            <p:ph type="body" sz="quarter" idx="15"/>
          </p:nvPr>
        </p:nvSpPr>
        <p:spPr/>
        <p:txBody>
          <a:bodyPr lIns="0" tIns="45720" rIns="91440" bIns="45720" anchor="t"/>
          <a:lstStyle/>
          <a:p>
            <a:r>
              <a:rPr lang="en-US" sz="1300">
                <a:latin typeface="Montserrat"/>
              </a:rPr>
              <a:t>Proctor Group Updates</a:t>
            </a:r>
            <a:endParaRPr lang="en-US"/>
          </a:p>
        </p:txBody>
      </p:sp>
      <p:sp>
        <p:nvSpPr>
          <p:cNvPr id="10" name="Title 9">
            <a:extLst>
              <a:ext uri="{FF2B5EF4-FFF2-40B4-BE49-F238E27FC236}">
                <a16:creationId xmlns:a16="http://schemas.microsoft.com/office/drawing/2014/main" id="{30BDBE24-1D93-40D8-C578-97A2AF4DDD8B}"/>
              </a:ext>
            </a:extLst>
          </p:cNvPr>
          <p:cNvSpPr>
            <a:spLocks noGrp="1"/>
          </p:cNvSpPr>
          <p:nvPr>
            <p:ph type="title"/>
          </p:nvPr>
        </p:nvSpPr>
        <p:spPr/>
        <p:txBody>
          <a:bodyPr wrap="square" lIns="0" tIns="0" rIns="0" bIns="0" anchor="t">
            <a:spAutoFit/>
          </a:bodyPr>
          <a:lstStyle/>
          <a:p>
            <a:r>
              <a:rPr lang="en-US">
                <a:latin typeface="Montserrat SemiBold"/>
              </a:rPr>
              <a:t>Read Aloud </a:t>
            </a:r>
            <a:endParaRPr lang="en-US"/>
          </a:p>
        </p:txBody>
      </p:sp>
      <p:sp>
        <p:nvSpPr>
          <p:cNvPr id="13" name="Text Placeholder 12">
            <a:extLst>
              <a:ext uri="{FF2B5EF4-FFF2-40B4-BE49-F238E27FC236}">
                <a16:creationId xmlns:a16="http://schemas.microsoft.com/office/drawing/2014/main" id="{FD2BA273-DABE-E353-AA6E-6910DD491FEE}"/>
              </a:ext>
            </a:extLst>
          </p:cNvPr>
          <p:cNvSpPr>
            <a:spLocks noGrp="1"/>
          </p:cNvSpPr>
          <p:nvPr>
            <p:ph type="body" sz="quarter" idx="18"/>
          </p:nvPr>
        </p:nvSpPr>
        <p:spPr/>
        <p:txBody>
          <a:bodyPr lIns="0" tIns="45720" rIns="91440" bIns="45720" anchor="t"/>
          <a:lstStyle/>
          <a:p>
            <a:r>
              <a:rPr lang="en-US" sz="1700">
                <a:latin typeface="Montserrat"/>
              </a:rPr>
              <a:t>Read aloud Login information is now printable</a:t>
            </a:r>
          </a:p>
          <a:p>
            <a:endParaRPr lang="en-US" sz="1700">
              <a:solidFill>
                <a:srgbClr val="212121"/>
              </a:solidFill>
              <a:latin typeface="Montserrat"/>
            </a:endParaRPr>
          </a:p>
          <a:p>
            <a:endParaRPr lang="en-US" sz="1700">
              <a:solidFill>
                <a:srgbClr val="000000"/>
              </a:solidFill>
            </a:endParaRPr>
          </a:p>
        </p:txBody>
      </p:sp>
      <p:pic>
        <p:nvPicPr>
          <p:cNvPr id="3" name="Graphic 2">
            <a:extLst>
              <a:ext uri="{FF2B5EF4-FFF2-40B4-BE49-F238E27FC236}">
                <a16:creationId xmlns:a16="http://schemas.microsoft.com/office/drawing/2014/main" id="{CEBBD212-6300-FC9B-957D-1393C20CA8E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2" name="Content Placeholder 1">
            <a:extLst>
              <a:ext uri="{FF2B5EF4-FFF2-40B4-BE49-F238E27FC236}">
                <a16:creationId xmlns:a16="http://schemas.microsoft.com/office/drawing/2014/main" id="{5F0F778A-79EF-9A0D-8DA5-9AB46E9A432A}"/>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588894" y="1986232"/>
            <a:ext cx="7785736" cy="2296820"/>
          </a:xfrm>
          <a:prstGeom prst="rect">
            <a:avLst/>
          </a:prstGeom>
        </p:spPr>
      </p:pic>
      <p:pic>
        <p:nvPicPr>
          <p:cNvPr id="4" name="Picture 3">
            <a:extLst>
              <a:ext uri="{FF2B5EF4-FFF2-40B4-BE49-F238E27FC236}">
                <a16:creationId xmlns:a16="http://schemas.microsoft.com/office/drawing/2014/main" id="{D35BDF5B-5E84-2C82-607A-9D08617F4AA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309561" y="3132723"/>
            <a:ext cx="4686300" cy="2457450"/>
          </a:xfrm>
          <a:prstGeom prst="rect">
            <a:avLst/>
          </a:prstGeom>
        </p:spPr>
      </p:pic>
    </p:spTree>
    <p:extLst>
      <p:ext uri="{BB962C8B-B14F-4D97-AF65-F5344CB8AC3E}">
        <p14:creationId xmlns:p14="http://schemas.microsoft.com/office/powerpoint/2010/main" val="1444901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3484C-5867-0A8F-ED08-0E46AF4F6DBB}"/>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4FE517F-A065-3C5F-93DA-6A4470324DBE}"/>
              </a:ext>
            </a:extLst>
          </p:cNvPr>
          <p:cNvSpPr>
            <a:spLocks noGrp="1"/>
          </p:cNvSpPr>
          <p:nvPr>
            <p:ph type="body" sz="quarter" idx="15"/>
          </p:nvPr>
        </p:nvSpPr>
        <p:spPr/>
        <p:txBody>
          <a:bodyPr lIns="0" tIns="45720" rIns="91440" bIns="45720" anchor="t"/>
          <a:lstStyle/>
          <a:p>
            <a:r>
              <a:rPr lang="en-US">
                <a:latin typeface="Montserrat"/>
              </a:rPr>
              <a:t>Proctor Group Updates</a:t>
            </a:r>
            <a:endParaRPr lang="en-US" sz="1600"/>
          </a:p>
        </p:txBody>
      </p:sp>
      <p:sp>
        <p:nvSpPr>
          <p:cNvPr id="10" name="Title 9">
            <a:extLst>
              <a:ext uri="{FF2B5EF4-FFF2-40B4-BE49-F238E27FC236}">
                <a16:creationId xmlns:a16="http://schemas.microsoft.com/office/drawing/2014/main" id="{32B1C2E3-F86B-32E4-1B8B-11A06F5E0A88}"/>
              </a:ext>
            </a:extLst>
          </p:cNvPr>
          <p:cNvSpPr>
            <a:spLocks noGrp="1"/>
          </p:cNvSpPr>
          <p:nvPr>
            <p:ph type="title"/>
          </p:nvPr>
        </p:nvSpPr>
        <p:spPr/>
        <p:txBody>
          <a:bodyPr wrap="square" lIns="0" tIns="0" rIns="0" bIns="0" anchor="t">
            <a:spAutoFit/>
          </a:bodyPr>
          <a:lstStyle/>
          <a:p>
            <a:r>
              <a:rPr lang="en-US">
                <a:latin typeface="Montserrat SemiBold"/>
              </a:rPr>
              <a:t>Locking Proctor Groups</a:t>
            </a:r>
            <a:endParaRPr lang="en-US"/>
          </a:p>
        </p:txBody>
      </p:sp>
      <p:sp>
        <p:nvSpPr>
          <p:cNvPr id="13" name="Text Placeholder 12">
            <a:extLst>
              <a:ext uri="{FF2B5EF4-FFF2-40B4-BE49-F238E27FC236}">
                <a16:creationId xmlns:a16="http://schemas.microsoft.com/office/drawing/2014/main" id="{8149E57D-3003-019C-9E06-6715EB6BDBAA}"/>
              </a:ext>
            </a:extLst>
          </p:cNvPr>
          <p:cNvSpPr>
            <a:spLocks noGrp="1"/>
          </p:cNvSpPr>
          <p:nvPr>
            <p:ph type="body" sz="quarter" idx="18"/>
          </p:nvPr>
        </p:nvSpPr>
        <p:spPr/>
        <p:txBody>
          <a:bodyPr lIns="0" tIns="45720" rIns="91440" bIns="45720" anchor="t"/>
          <a:lstStyle/>
          <a:p>
            <a:pPr marL="285750" indent="-285750">
              <a:buFont typeface="Arial"/>
              <a:buChar char="•"/>
            </a:pPr>
            <a:r>
              <a:rPr lang="en-US">
                <a:latin typeface="Montserrat"/>
              </a:rPr>
              <a:t>When testing is not taking place, STCs &amp; LACs can lock proctor groups individually. Once this switch is toggled it will deactivate the proctor group until the proctor is ready to resume testing.</a:t>
            </a:r>
          </a:p>
        </p:txBody>
      </p:sp>
      <p:pic>
        <p:nvPicPr>
          <p:cNvPr id="2" name="Content Placeholder 1">
            <a:extLst>
              <a:ext uri="{FF2B5EF4-FFF2-40B4-BE49-F238E27FC236}">
                <a16:creationId xmlns:a16="http://schemas.microsoft.com/office/drawing/2014/main" id="{AF7DDE09-8B3C-F97E-8D71-59385E2E408B}"/>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719856" y="2830010"/>
            <a:ext cx="10395853" cy="1607232"/>
          </a:xfrm>
          <a:prstGeom prst="rect">
            <a:avLst/>
          </a:prstGeom>
        </p:spPr>
      </p:pic>
      <p:pic>
        <p:nvPicPr>
          <p:cNvPr id="4" name="Graphic 3">
            <a:extLst>
              <a:ext uri="{FF2B5EF4-FFF2-40B4-BE49-F238E27FC236}">
                <a16:creationId xmlns:a16="http://schemas.microsoft.com/office/drawing/2014/main" id="{6BA8593B-B415-8B36-F587-87DB93D6292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0938" y="5482457"/>
            <a:ext cx="914400" cy="914400"/>
          </a:xfrm>
          <a:prstGeom prst="rect">
            <a:avLst/>
          </a:prstGeom>
        </p:spPr>
      </p:pic>
    </p:spTree>
    <p:extLst>
      <p:ext uri="{BB962C8B-B14F-4D97-AF65-F5344CB8AC3E}">
        <p14:creationId xmlns:p14="http://schemas.microsoft.com/office/powerpoint/2010/main" val="9776415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D0F0C-38EF-A71F-84D3-5BCB4BAA9D3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76A38BCE-C413-21B0-5AED-0027E512B926}"/>
              </a:ext>
            </a:extLst>
          </p:cNvPr>
          <p:cNvSpPr>
            <a:spLocks noGrp="1"/>
          </p:cNvSpPr>
          <p:nvPr>
            <p:ph type="body" sz="quarter" idx="15"/>
          </p:nvPr>
        </p:nvSpPr>
        <p:spPr/>
        <p:txBody>
          <a:bodyPr lIns="0" tIns="45720" rIns="91440" bIns="45720" anchor="t"/>
          <a:lstStyle/>
          <a:p>
            <a:r>
              <a:rPr lang="en-US">
                <a:latin typeface="Montserrat"/>
              </a:rPr>
              <a:t>Proctor Group Updates</a:t>
            </a:r>
            <a:endParaRPr lang="en-US" sz="1600"/>
          </a:p>
        </p:txBody>
      </p:sp>
      <p:sp>
        <p:nvSpPr>
          <p:cNvPr id="10" name="Title 9">
            <a:extLst>
              <a:ext uri="{FF2B5EF4-FFF2-40B4-BE49-F238E27FC236}">
                <a16:creationId xmlns:a16="http://schemas.microsoft.com/office/drawing/2014/main" id="{D82BBCBA-9895-E834-CE90-DD770907B761}"/>
              </a:ext>
            </a:extLst>
          </p:cNvPr>
          <p:cNvSpPr>
            <a:spLocks noGrp="1"/>
          </p:cNvSpPr>
          <p:nvPr>
            <p:ph type="title"/>
          </p:nvPr>
        </p:nvSpPr>
        <p:spPr/>
        <p:txBody>
          <a:bodyPr wrap="square" lIns="0" tIns="0" rIns="0" bIns="0" anchor="t">
            <a:spAutoFit/>
          </a:bodyPr>
          <a:lstStyle/>
          <a:p>
            <a:r>
              <a:rPr lang="en-US">
                <a:latin typeface="Montserrat SemiBold"/>
              </a:rPr>
              <a:t>Locking Proctor Groups (Student)</a:t>
            </a:r>
            <a:endParaRPr lang="en-US"/>
          </a:p>
        </p:txBody>
      </p:sp>
      <p:sp>
        <p:nvSpPr>
          <p:cNvPr id="13" name="Text Placeholder 12">
            <a:extLst>
              <a:ext uri="{FF2B5EF4-FFF2-40B4-BE49-F238E27FC236}">
                <a16:creationId xmlns:a16="http://schemas.microsoft.com/office/drawing/2014/main" id="{DE56CDD0-EA4F-1F6D-F6E9-E9BE58560316}"/>
              </a:ext>
            </a:extLst>
          </p:cNvPr>
          <p:cNvSpPr>
            <a:spLocks noGrp="1"/>
          </p:cNvSpPr>
          <p:nvPr>
            <p:ph type="body" sz="quarter" idx="18"/>
          </p:nvPr>
        </p:nvSpPr>
        <p:spPr/>
        <p:txBody>
          <a:bodyPr lIns="0" tIns="45720" rIns="91440" bIns="45720" anchor="t"/>
          <a:lstStyle/>
          <a:p>
            <a:pPr marL="285750" indent="-285750">
              <a:buFont typeface="Arial"/>
              <a:buChar char="•"/>
            </a:pPr>
            <a:r>
              <a:rPr lang="en-US">
                <a:latin typeface="Montserrat"/>
              </a:rPr>
              <a:t>If a student tries to log in it will tell the student that the test session is no longer active. If the proctor group is then set to active it will now work fine.</a:t>
            </a:r>
            <a:endParaRPr lang="en-US"/>
          </a:p>
          <a:p>
            <a:endParaRPr lang="en-US"/>
          </a:p>
        </p:txBody>
      </p:sp>
      <p:pic>
        <p:nvPicPr>
          <p:cNvPr id="4" name="Graphic 3">
            <a:extLst>
              <a:ext uri="{FF2B5EF4-FFF2-40B4-BE49-F238E27FC236}">
                <a16:creationId xmlns:a16="http://schemas.microsoft.com/office/drawing/2014/main" id="{1C950399-B436-BF67-55D0-3CF331B6D47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0938" y="5482457"/>
            <a:ext cx="914400" cy="914400"/>
          </a:xfrm>
          <a:prstGeom prst="rect">
            <a:avLst/>
          </a:prstGeom>
        </p:spPr>
      </p:pic>
      <p:pic>
        <p:nvPicPr>
          <p:cNvPr id="6" name="Content Placeholder 5">
            <a:extLst>
              <a:ext uri="{FF2B5EF4-FFF2-40B4-BE49-F238E27FC236}">
                <a16:creationId xmlns:a16="http://schemas.microsoft.com/office/drawing/2014/main" id="{0529E30F-FE11-D4E8-1D2D-EBAAFFF4E818}"/>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3624851" y="2256943"/>
            <a:ext cx="4200350" cy="3680450"/>
          </a:xfrm>
          <a:prstGeom prst="rect">
            <a:avLst/>
          </a:prstGeom>
        </p:spPr>
      </p:pic>
    </p:spTree>
    <p:extLst>
      <p:ext uri="{BB962C8B-B14F-4D97-AF65-F5344CB8AC3E}">
        <p14:creationId xmlns:p14="http://schemas.microsoft.com/office/powerpoint/2010/main" val="3976694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F6799-E5EB-E123-853E-2519C0093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2E4CDC-38F5-BF29-D2F8-A0AA854859F9}"/>
              </a:ext>
            </a:extLst>
          </p:cNvPr>
          <p:cNvSpPr>
            <a:spLocks noGrp="1"/>
          </p:cNvSpPr>
          <p:nvPr>
            <p:ph type="title"/>
          </p:nvPr>
        </p:nvSpPr>
        <p:spPr>
          <a:xfrm>
            <a:off x="643064" y="2183544"/>
            <a:ext cx="6885496" cy="488536"/>
          </a:xfrm>
        </p:spPr>
        <p:txBody>
          <a:bodyPr/>
          <a:lstStyle/>
          <a:p>
            <a:r>
              <a:rPr lang="en-US" sz="2000"/>
              <a:t>ADAM – Administration</a:t>
            </a:r>
          </a:p>
        </p:txBody>
      </p:sp>
      <p:sp>
        <p:nvSpPr>
          <p:cNvPr id="3" name="Text Placeholder 2">
            <a:extLst>
              <a:ext uri="{FF2B5EF4-FFF2-40B4-BE49-F238E27FC236}">
                <a16:creationId xmlns:a16="http://schemas.microsoft.com/office/drawing/2014/main" id="{7BD3AB59-21F3-DA02-A242-304DAF917224}"/>
              </a:ext>
            </a:extLst>
          </p:cNvPr>
          <p:cNvSpPr>
            <a:spLocks noGrp="1"/>
          </p:cNvSpPr>
          <p:nvPr>
            <p:ph type="body" sz="quarter" idx="13"/>
          </p:nvPr>
        </p:nvSpPr>
        <p:spPr>
          <a:xfrm>
            <a:off x="642938" y="3209925"/>
            <a:ext cx="10909300" cy="2811405"/>
          </a:xfrm>
        </p:spPr>
        <p:txBody>
          <a:bodyPr lIns="0" tIns="45720" rIns="91440" bIns="45720" anchor="t"/>
          <a:lstStyle/>
          <a:p>
            <a:r>
              <a:rPr lang="en-US" sz="2000">
                <a:latin typeface="Montserrat SemiBold"/>
              </a:rPr>
              <a:t>Print Cards</a:t>
            </a:r>
            <a:endParaRPr lang="en-US" sz="2000"/>
          </a:p>
          <a:p>
            <a:r>
              <a:rPr lang="en-US" sz="2000">
                <a:latin typeface="Montserrat SemiBold"/>
              </a:rPr>
              <a:t>Accountability Codes</a:t>
            </a:r>
            <a:endParaRPr lang="en-US" sz="2000"/>
          </a:p>
          <a:p>
            <a:endParaRPr lang="en-US" sz="2000"/>
          </a:p>
        </p:txBody>
      </p:sp>
    </p:spTree>
    <p:extLst>
      <p:ext uri="{BB962C8B-B14F-4D97-AF65-F5344CB8AC3E}">
        <p14:creationId xmlns:p14="http://schemas.microsoft.com/office/powerpoint/2010/main" val="34614712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7138EDD-D42A-367B-EC19-F5930FE9EFF3}"/>
              </a:ext>
            </a:extLst>
          </p:cNvPr>
          <p:cNvSpPr>
            <a:spLocks noGrp="1"/>
          </p:cNvSpPr>
          <p:nvPr>
            <p:ph type="body" sz="quarter" idx="15"/>
          </p:nvPr>
        </p:nvSpPr>
        <p:spPr/>
        <p:txBody>
          <a:bodyPr/>
          <a:lstStyle/>
          <a:p>
            <a:r>
              <a:rPr lang="en-US"/>
              <a:t>ADAM – Administration</a:t>
            </a:r>
          </a:p>
        </p:txBody>
      </p:sp>
      <p:sp>
        <p:nvSpPr>
          <p:cNvPr id="4" name="Title 3">
            <a:extLst>
              <a:ext uri="{FF2B5EF4-FFF2-40B4-BE49-F238E27FC236}">
                <a16:creationId xmlns:a16="http://schemas.microsoft.com/office/drawing/2014/main" id="{42562507-05E1-8F6C-6530-856C3315E2CB}"/>
              </a:ext>
            </a:extLst>
          </p:cNvPr>
          <p:cNvSpPr>
            <a:spLocks noGrp="1"/>
          </p:cNvSpPr>
          <p:nvPr>
            <p:ph type="title"/>
          </p:nvPr>
        </p:nvSpPr>
        <p:spPr/>
        <p:txBody>
          <a:bodyPr/>
          <a:lstStyle/>
          <a:p>
            <a:r>
              <a:rPr lang="en-US"/>
              <a:t>Administration – Secured Testing</a:t>
            </a:r>
          </a:p>
        </p:txBody>
      </p:sp>
      <p:sp>
        <p:nvSpPr>
          <p:cNvPr id="6" name="Content Placeholder 5">
            <a:extLst>
              <a:ext uri="{FF2B5EF4-FFF2-40B4-BE49-F238E27FC236}">
                <a16:creationId xmlns:a16="http://schemas.microsoft.com/office/drawing/2014/main" id="{CC00F74E-187E-0375-AFD0-266284A7A1DC}"/>
              </a:ext>
            </a:extLst>
          </p:cNvPr>
          <p:cNvSpPr>
            <a:spLocks noGrp="1"/>
          </p:cNvSpPr>
          <p:nvPr>
            <p:ph sz="quarter" idx="17"/>
          </p:nvPr>
        </p:nvSpPr>
        <p:spPr/>
        <p:txBody>
          <a:bodyPr/>
          <a:lstStyle/>
          <a:p>
            <a:endParaRPr lang="en-US"/>
          </a:p>
        </p:txBody>
      </p:sp>
      <p:pic>
        <p:nvPicPr>
          <p:cNvPr id="11" name="Picture 10">
            <a:extLst>
              <a:ext uri="{FF2B5EF4-FFF2-40B4-BE49-F238E27FC236}">
                <a16:creationId xmlns:a16="http://schemas.microsoft.com/office/drawing/2014/main" id="{0EF9693B-9CAA-3BE4-CBB0-1FEA3E4C958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71500" y="1463350"/>
            <a:ext cx="7796323" cy="3382748"/>
          </a:xfrm>
          <a:prstGeom prst="rect">
            <a:avLst/>
          </a:prstGeom>
        </p:spPr>
      </p:pic>
      <p:sp>
        <p:nvSpPr>
          <p:cNvPr id="15" name="TextBox 14">
            <a:extLst>
              <a:ext uri="{FF2B5EF4-FFF2-40B4-BE49-F238E27FC236}">
                <a16:creationId xmlns:a16="http://schemas.microsoft.com/office/drawing/2014/main" id="{9519B32B-8AB6-749D-0502-7A0D3AE19E6B}"/>
              </a:ext>
            </a:extLst>
          </p:cNvPr>
          <p:cNvSpPr txBox="1"/>
          <p:nvPr/>
        </p:nvSpPr>
        <p:spPr>
          <a:xfrm>
            <a:off x="571500" y="5306946"/>
            <a:ext cx="10869133" cy="369332"/>
          </a:xfrm>
          <a:prstGeom prst="rect">
            <a:avLst/>
          </a:prstGeom>
          <a:noFill/>
        </p:spPr>
        <p:txBody>
          <a:bodyPr wrap="square">
            <a:spAutoFit/>
          </a:bodyPr>
          <a:lstStyle/>
          <a:p>
            <a:r>
              <a:rPr lang="en-US" sz="1800" b="1" i="0" u="none" strike="noStrike" baseline="0">
                <a:solidFill>
                  <a:schemeClr val="tx2"/>
                </a:solidFill>
                <a:latin typeface="Montserrat" panose="00000500000000000000" pitchFamily="2" charset="0"/>
              </a:rPr>
              <a:t>*Provide only one Seal Code at a time as directed in the computer-based test script.</a:t>
            </a:r>
            <a:endParaRPr lang="en-US" sz="1800" b="1">
              <a:solidFill>
                <a:schemeClr val="tx2"/>
              </a:solidFill>
              <a:latin typeface="Montserrat" panose="00000500000000000000" pitchFamily="2" charset="0"/>
            </a:endParaRPr>
          </a:p>
        </p:txBody>
      </p:sp>
    </p:spTree>
    <p:extLst>
      <p:ext uri="{BB962C8B-B14F-4D97-AF65-F5344CB8AC3E}">
        <p14:creationId xmlns:p14="http://schemas.microsoft.com/office/powerpoint/2010/main" val="13714084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C2416-8E12-DA65-9447-EAF0E0B561E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45AD010-CDF4-4073-BF13-4A2D8B2EF59E}"/>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ADDFE8A6-719A-FF62-D446-0E0C9FA7BB4A}"/>
              </a:ext>
            </a:extLst>
          </p:cNvPr>
          <p:cNvSpPr>
            <a:spLocks noGrp="1"/>
          </p:cNvSpPr>
          <p:nvPr>
            <p:ph type="title"/>
          </p:nvPr>
        </p:nvSpPr>
        <p:spPr/>
        <p:txBody>
          <a:bodyPr wrap="square" lIns="0" tIns="0" rIns="0" bIns="0" anchor="t">
            <a:spAutoFit/>
          </a:bodyPr>
          <a:lstStyle/>
          <a:p>
            <a:r>
              <a:rPr lang="en-US">
                <a:latin typeface="Montserrat SemiBold"/>
              </a:rPr>
              <a:t>Print Cards</a:t>
            </a:r>
            <a:endParaRPr lang="en-US"/>
          </a:p>
        </p:txBody>
      </p:sp>
      <p:sp>
        <p:nvSpPr>
          <p:cNvPr id="13" name="Text Placeholder 12">
            <a:extLst>
              <a:ext uri="{FF2B5EF4-FFF2-40B4-BE49-F238E27FC236}">
                <a16:creationId xmlns:a16="http://schemas.microsoft.com/office/drawing/2014/main" id="{22D67F9D-3516-DBFD-415B-8013EC1DC001}"/>
              </a:ext>
            </a:extLst>
          </p:cNvPr>
          <p:cNvSpPr>
            <a:spLocks noGrp="1"/>
          </p:cNvSpPr>
          <p:nvPr>
            <p:ph type="body" sz="quarter" idx="18"/>
          </p:nvPr>
        </p:nvSpPr>
        <p:spPr/>
        <p:txBody>
          <a:bodyPr lIns="0" tIns="45720" rIns="91440" bIns="45720" anchor="t"/>
          <a:lstStyle/>
          <a:p>
            <a:r>
              <a:rPr lang="en-US" sz="1700" b="1">
                <a:latin typeface="Montserrat"/>
              </a:rPr>
              <a:t>Updates to Print Card </a:t>
            </a:r>
          </a:p>
          <a:p>
            <a:r>
              <a:rPr lang="en-US" sz="1700">
                <a:latin typeface="Montserrat"/>
              </a:rPr>
              <a:t>Seal Codes added to proctor roster page</a:t>
            </a:r>
            <a:endParaRPr lang="en-US" sz="1700">
              <a:solidFill>
                <a:srgbClr val="015391"/>
              </a:solidFill>
              <a:latin typeface="Montserrat"/>
            </a:endParaRPr>
          </a:p>
          <a:p>
            <a:r>
              <a:rPr lang="en-US" sz="1700">
                <a:latin typeface="Montserrat"/>
              </a:rPr>
              <a:t>Proctor Print Card Screen - Default to Wrapping Accommodations on Roster </a:t>
            </a:r>
            <a:endParaRPr lang="en-US"/>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7" name="Graphic 6">
            <a:extLst>
              <a:ext uri="{FF2B5EF4-FFF2-40B4-BE49-F238E27FC236}">
                <a16:creationId xmlns:a16="http://schemas.microsoft.com/office/drawing/2014/main" id="{222426A7-1560-1BAB-97D7-4B76CBAA43A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63300" y="5507038"/>
            <a:ext cx="914400" cy="914400"/>
          </a:xfrm>
          <a:prstGeom prst="rect">
            <a:avLst/>
          </a:prstGeom>
        </p:spPr>
      </p:pic>
      <p:pic>
        <p:nvPicPr>
          <p:cNvPr id="5" name="Content Placeholder 4">
            <a:extLst>
              <a:ext uri="{FF2B5EF4-FFF2-40B4-BE49-F238E27FC236}">
                <a16:creationId xmlns:a16="http://schemas.microsoft.com/office/drawing/2014/main" id="{6F32ABB1-CBF5-4DC7-40E9-CC134C608154}"/>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592266" y="2903039"/>
            <a:ext cx="4520136" cy="2443661"/>
          </a:xfrm>
          <a:prstGeom prst="rect">
            <a:avLst/>
          </a:prstGeom>
        </p:spPr>
      </p:pic>
      <p:pic>
        <p:nvPicPr>
          <p:cNvPr id="2" name="Content Placeholder 5">
            <a:extLst>
              <a:ext uri="{FF2B5EF4-FFF2-40B4-BE49-F238E27FC236}">
                <a16:creationId xmlns:a16="http://schemas.microsoft.com/office/drawing/2014/main" id="{197E3683-C991-3D75-8C23-F8D7AB1B5C2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764108" y="2820807"/>
            <a:ext cx="4191670" cy="2686231"/>
          </a:xfrm>
          <a:prstGeom prst="rect">
            <a:avLst/>
          </a:prstGeom>
        </p:spPr>
      </p:pic>
      <p:sp>
        <p:nvSpPr>
          <p:cNvPr id="6" name="Arrow: Right 5">
            <a:extLst>
              <a:ext uri="{FF2B5EF4-FFF2-40B4-BE49-F238E27FC236}">
                <a16:creationId xmlns:a16="http://schemas.microsoft.com/office/drawing/2014/main" id="{1AA8CC1C-0E5F-A353-BB7C-A3BAC1B5B7BA}"/>
              </a:ext>
              <a:ext uri="{C183D7F6-B498-43B3-948B-1728B52AA6E4}">
                <adec:decorative xmlns:adec="http://schemas.microsoft.com/office/drawing/2017/decorative" val="1"/>
              </a:ext>
            </a:extLst>
          </p:cNvPr>
          <p:cNvSpPr/>
          <p:nvPr/>
        </p:nvSpPr>
        <p:spPr>
          <a:xfrm>
            <a:off x="5112402" y="4572000"/>
            <a:ext cx="1574148" cy="2171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ultiplication Sign 7">
            <a:extLst>
              <a:ext uri="{FF2B5EF4-FFF2-40B4-BE49-F238E27FC236}">
                <a16:creationId xmlns:a16="http://schemas.microsoft.com/office/drawing/2014/main" id="{7BFD7953-D090-5607-92A8-85BC59544E6B}"/>
              </a:ext>
              <a:ext uri="{C183D7F6-B498-43B3-948B-1728B52AA6E4}">
                <adec:decorative xmlns:adec="http://schemas.microsoft.com/office/drawing/2017/decorative" val="1"/>
              </a:ext>
            </a:extLst>
          </p:cNvPr>
          <p:cNvSpPr/>
          <p:nvPr/>
        </p:nvSpPr>
        <p:spPr>
          <a:xfrm>
            <a:off x="2880360" y="3943350"/>
            <a:ext cx="1988820" cy="525780"/>
          </a:xfrm>
          <a:prstGeom prst="mathMultiply">
            <a:avLst>
              <a:gd name="adj1" fmla="val 2569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5604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606B6-C215-B704-96C1-906BA24594C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9BB824D-AB58-BCFA-9965-54D6A8CBB814}"/>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8B7DCC9C-D2A1-08D2-BD33-2837A6FDA58E}"/>
              </a:ext>
            </a:extLst>
          </p:cNvPr>
          <p:cNvSpPr>
            <a:spLocks noGrp="1"/>
          </p:cNvSpPr>
          <p:nvPr>
            <p:ph type="title"/>
          </p:nvPr>
        </p:nvSpPr>
        <p:spPr/>
        <p:txBody>
          <a:bodyPr wrap="square" lIns="0" tIns="0" rIns="0" bIns="0" anchor="t">
            <a:spAutoFit/>
          </a:bodyPr>
          <a:lstStyle/>
          <a:p>
            <a:r>
              <a:rPr lang="en-US">
                <a:latin typeface="Montserrat SemiBold"/>
              </a:rPr>
              <a:t>Print Cards</a:t>
            </a:r>
            <a:endParaRPr lang="en-US"/>
          </a:p>
        </p:txBody>
      </p:sp>
      <p:sp>
        <p:nvSpPr>
          <p:cNvPr id="13" name="Text Placeholder 12">
            <a:extLst>
              <a:ext uri="{FF2B5EF4-FFF2-40B4-BE49-F238E27FC236}">
                <a16:creationId xmlns:a16="http://schemas.microsoft.com/office/drawing/2014/main" id="{8799C1D0-E879-C293-FE22-3759E30D281D}"/>
              </a:ext>
            </a:extLst>
          </p:cNvPr>
          <p:cNvSpPr>
            <a:spLocks noGrp="1"/>
          </p:cNvSpPr>
          <p:nvPr>
            <p:ph type="body" sz="quarter" idx="18"/>
          </p:nvPr>
        </p:nvSpPr>
        <p:spPr>
          <a:xfrm>
            <a:off x="9220200" y="1854200"/>
            <a:ext cx="2400300" cy="2365375"/>
          </a:xfrm>
        </p:spPr>
        <p:txBody>
          <a:bodyPr lIns="0" tIns="45720" rIns="91440" bIns="45720" anchor="t"/>
          <a:lstStyle/>
          <a:p>
            <a:r>
              <a:rPr lang="en-US" sz="1700" b="1">
                <a:latin typeface="Montserrat"/>
              </a:rPr>
              <a:t>Updates to Print Card </a:t>
            </a:r>
          </a:p>
          <a:p>
            <a:r>
              <a:rPr lang="en-US" sz="1700">
                <a:latin typeface="Montserrat"/>
              </a:rPr>
              <a:t>Will be able to select which Print Cards to print in a Proctor Group.</a:t>
            </a:r>
          </a:p>
          <a:p>
            <a:endParaRPr lang="en-US" b="1">
              <a:latin typeface="Montserrat"/>
            </a:endParaRPr>
          </a:p>
          <a:p>
            <a:endParaRPr lang="en-US" b="1">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7" name="Graphic 6">
            <a:extLst>
              <a:ext uri="{FF2B5EF4-FFF2-40B4-BE49-F238E27FC236}">
                <a16:creationId xmlns:a16="http://schemas.microsoft.com/office/drawing/2014/main" id="{5FF04269-2E5C-1E67-0D59-75FF9BD1009C}"/>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63300" y="5507038"/>
            <a:ext cx="914400" cy="914400"/>
          </a:xfrm>
          <a:prstGeom prst="rect">
            <a:avLst/>
          </a:prstGeom>
        </p:spPr>
      </p:pic>
      <p:pic>
        <p:nvPicPr>
          <p:cNvPr id="2" name="Content Placeholder 1">
            <a:extLst>
              <a:ext uri="{FF2B5EF4-FFF2-40B4-BE49-F238E27FC236}">
                <a16:creationId xmlns:a16="http://schemas.microsoft.com/office/drawing/2014/main" id="{D1B551DB-1AF6-FD07-E9ED-4F2788F08A8B}"/>
              </a:ext>
              <a:ext uri="{C183D7F6-B498-43B3-948B-1728B52AA6E4}">
                <adec:decorative xmlns:adec="http://schemas.microsoft.com/office/drawing/2017/decorative" val="1"/>
              </a:ext>
            </a:extLst>
          </p:cNvPr>
          <p:cNvPicPr>
            <a:picLocks noGrp="1" noChangeAspect="1"/>
          </p:cNvPicPr>
          <p:nvPr>
            <p:ph sz="quarter" idx="17"/>
          </p:nvPr>
        </p:nvPicPr>
        <p:blipFill>
          <a:blip r:embed="rId5"/>
          <a:srcRect r="41747"/>
          <a:stretch>
            <a:fillRect/>
          </a:stretch>
        </p:blipFill>
        <p:spPr>
          <a:xfrm>
            <a:off x="503556" y="1403517"/>
            <a:ext cx="8202294" cy="4425731"/>
          </a:xfrm>
          <a:prstGeom prst="rect">
            <a:avLst/>
          </a:prstGeom>
        </p:spPr>
      </p:pic>
    </p:spTree>
    <p:extLst>
      <p:ext uri="{BB962C8B-B14F-4D97-AF65-F5344CB8AC3E}">
        <p14:creationId xmlns:p14="http://schemas.microsoft.com/office/powerpoint/2010/main" val="14296777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EFE72-74A0-810F-660E-0A718895D3CA}"/>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D35FCEE-012B-4BAC-64BA-8A126964CFD7}"/>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D738FDE8-04D3-4DC2-C5EF-C43AE2055313}"/>
              </a:ext>
            </a:extLst>
          </p:cNvPr>
          <p:cNvSpPr>
            <a:spLocks noGrp="1"/>
          </p:cNvSpPr>
          <p:nvPr>
            <p:ph type="title"/>
          </p:nvPr>
        </p:nvSpPr>
        <p:spPr/>
        <p:txBody>
          <a:bodyPr wrap="square" lIns="0" tIns="0" rIns="0" bIns="0" anchor="t">
            <a:spAutoFit/>
          </a:bodyPr>
          <a:lstStyle/>
          <a:p>
            <a:r>
              <a:rPr lang="en-US">
                <a:latin typeface="Montserrat SemiBold"/>
              </a:rPr>
              <a:t>Print Cards</a:t>
            </a:r>
            <a:endParaRPr lang="en-US"/>
          </a:p>
        </p:txBody>
      </p:sp>
      <p:sp>
        <p:nvSpPr>
          <p:cNvPr id="13" name="Text Placeholder 12">
            <a:extLst>
              <a:ext uri="{FF2B5EF4-FFF2-40B4-BE49-F238E27FC236}">
                <a16:creationId xmlns:a16="http://schemas.microsoft.com/office/drawing/2014/main" id="{E8A0DA17-14E0-BE11-1607-43ABB9846AC7}"/>
              </a:ext>
            </a:extLst>
          </p:cNvPr>
          <p:cNvSpPr>
            <a:spLocks noGrp="1"/>
          </p:cNvSpPr>
          <p:nvPr>
            <p:ph type="body" sz="quarter" idx="18"/>
          </p:nvPr>
        </p:nvSpPr>
        <p:spPr/>
        <p:txBody>
          <a:bodyPr lIns="0" tIns="45720" rIns="91440" bIns="45720" anchor="t"/>
          <a:lstStyle/>
          <a:p>
            <a:r>
              <a:rPr lang="en-US" sz="1700">
                <a:latin typeface="Montserrat"/>
              </a:rPr>
              <a:t>Will be able to select which Print Cards to print in a Proctor Group.</a:t>
            </a:r>
            <a:endParaRPr lang="en-US"/>
          </a:p>
          <a:p>
            <a:endParaRPr lang="en-US" b="1">
              <a:latin typeface="Montserrat"/>
            </a:endParaRPr>
          </a:p>
          <a:p>
            <a:endParaRPr lang="en-US" b="1">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7" name="Graphic 6">
            <a:extLst>
              <a:ext uri="{FF2B5EF4-FFF2-40B4-BE49-F238E27FC236}">
                <a16:creationId xmlns:a16="http://schemas.microsoft.com/office/drawing/2014/main" id="{C1C6D9C6-81DD-B8A4-4E5A-E9F63F8551D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63300" y="5507038"/>
            <a:ext cx="914400" cy="914400"/>
          </a:xfrm>
          <a:prstGeom prst="rect">
            <a:avLst/>
          </a:prstGeom>
        </p:spPr>
      </p:pic>
      <p:pic>
        <p:nvPicPr>
          <p:cNvPr id="2" name="Content Placeholder 1">
            <a:extLst>
              <a:ext uri="{FF2B5EF4-FFF2-40B4-BE49-F238E27FC236}">
                <a16:creationId xmlns:a16="http://schemas.microsoft.com/office/drawing/2014/main" id="{0DF62CE0-7428-154B-9DEF-D8A22DC18235}"/>
              </a:ext>
            </a:extLst>
          </p:cNvPr>
          <p:cNvPicPr>
            <a:picLocks noGrp="1" noChangeAspect="1"/>
          </p:cNvPicPr>
          <p:nvPr>
            <p:ph sz="quarter" idx="17"/>
          </p:nvPr>
        </p:nvPicPr>
        <p:blipFill>
          <a:blip r:embed="rId5"/>
          <a:stretch>
            <a:fillRect/>
          </a:stretch>
        </p:blipFill>
        <p:spPr>
          <a:xfrm>
            <a:off x="3176033" y="1946128"/>
            <a:ext cx="5408802" cy="4111583"/>
          </a:xfrm>
          <a:prstGeom prst="rect">
            <a:avLst/>
          </a:prstGeom>
        </p:spPr>
      </p:pic>
    </p:spTree>
    <p:extLst>
      <p:ext uri="{BB962C8B-B14F-4D97-AF65-F5344CB8AC3E}">
        <p14:creationId xmlns:p14="http://schemas.microsoft.com/office/powerpoint/2010/main" val="25657982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0A177-8931-08EC-9CC5-BE74A47A264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3FFF2CC-1229-6140-BBE1-555526894EBF}"/>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77332A0C-EBDA-A300-2405-51FBC911E97C}"/>
              </a:ext>
            </a:extLst>
          </p:cNvPr>
          <p:cNvSpPr>
            <a:spLocks noGrp="1"/>
          </p:cNvSpPr>
          <p:nvPr>
            <p:ph type="title"/>
          </p:nvPr>
        </p:nvSpPr>
        <p:spPr/>
        <p:txBody>
          <a:bodyPr wrap="square" lIns="0" tIns="0" rIns="0" bIns="0" anchor="t">
            <a:spAutoFit/>
          </a:bodyPr>
          <a:lstStyle/>
          <a:p>
            <a:r>
              <a:rPr lang="en-US">
                <a:latin typeface="Montserrat SemiBold"/>
              </a:rPr>
              <a:t>Seal Codes</a:t>
            </a:r>
            <a:endParaRPr lang="en-US"/>
          </a:p>
        </p:txBody>
      </p:sp>
      <p:sp>
        <p:nvSpPr>
          <p:cNvPr id="13" name="Text Placeholder 12">
            <a:extLst>
              <a:ext uri="{FF2B5EF4-FFF2-40B4-BE49-F238E27FC236}">
                <a16:creationId xmlns:a16="http://schemas.microsoft.com/office/drawing/2014/main" id="{ADA97E49-FEAF-BFFC-79B5-8A2BDC888092}"/>
              </a:ext>
            </a:extLst>
          </p:cNvPr>
          <p:cNvSpPr>
            <a:spLocks noGrp="1"/>
          </p:cNvSpPr>
          <p:nvPr>
            <p:ph type="body" sz="quarter" idx="18"/>
          </p:nvPr>
        </p:nvSpPr>
        <p:spPr/>
        <p:txBody>
          <a:bodyPr lIns="0" tIns="45720" rIns="91440" bIns="45720" anchor="t"/>
          <a:lstStyle/>
          <a:p>
            <a:r>
              <a:rPr lang="en-US">
                <a:latin typeface="Montserrat"/>
              </a:rPr>
              <a:t>You will now see a direction message when you click on the Seal Code button</a:t>
            </a:r>
            <a:endParaRPr lang="en-US" b="1">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7" name="Graphic 6">
            <a:extLst>
              <a:ext uri="{FF2B5EF4-FFF2-40B4-BE49-F238E27FC236}">
                <a16:creationId xmlns:a16="http://schemas.microsoft.com/office/drawing/2014/main" id="{EE002DDD-010F-CBAF-26D3-DB03D1E39A6C}"/>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63300" y="5507038"/>
            <a:ext cx="914400" cy="914400"/>
          </a:xfrm>
          <a:prstGeom prst="rect">
            <a:avLst/>
          </a:prstGeom>
        </p:spPr>
      </p:pic>
      <p:pic>
        <p:nvPicPr>
          <p:cNvPr id="4" name="Content Placeholder 3">
            <a:extLst>
              <a:ext uri="{FF2B5EF4-FFF2-40B4-BE49-F238E27FC236}">
                <a16:creationId xmlns:a16="http://schemas.microsoft.com/office/drawing/2014/main" id="{B82CFD0D-2CC4-BD73-CDA7-ECED4E58DE81}"/>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2355622" y="2076470"/>
            <a:ext cx="6989465" cy="3630319"/>
          </a:xfrm>
          <a:prstGeom prst="rect">
            <a:avLst/>
          </a:prstGeom>
        </p:spPr>
      </p:pic>
    </p:spTree>
    <p:extLst>
      <p:ext uri="{BB962C8B-B14F-4D97-AF65-F5344CB8AC3E}">
        <p14:creationId xmlns:p14="http://schemas.microsoft.com/office/powerpoint/2010/main" val="1556459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8F5C9-E597-D727-0203-D2DEDB07E57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A77B895-DB64-57C7-BA0E-69EFB68D5A59}"/>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63AC9959-D86A-4F2D-6CD1-2D91724FF956}"/>
              </a:ext>
            </a:extLst>
          </p:cNvPr>
          <p:cNvSpPr>
            <a:spLocks noGrp="1"/>
          </p:cNvSpPr>
          <p:nvPr>
            <p:ph type="title"/>
          </p:nvPr>
        </p:nvSpPr>
        <p:spPr/>
        <p:txBody>
          <a:bodyPr wrap="square" lIns="0" tIns="0" rIns="0" bIns="0" anchor="t">
            <a:spAutoFit/>
          </a:bodyPr>
          <a:lstStyle/>
          <a:p>
            <a:r>
              <a:rPr lang="en-US">
                <a:latin typeface="Montserrat SemiBold"/>
              </a:rPr>
              <a:t>Student Details – Session Explorer</a:t>
            </a:r>
            <a:endParaRPr lang="en-US"/>
          </a:p>
        </p:txBody>
      </p:sp>
      <p:sp>
        <p:nvSpPr>
          <p:cNvPr id="13" name="Text Placeholder 12">
            <a:extLst>
              <a:ext uri="{FF2B5EF4-FFF2-40B4-BE49-F238E27FC236}">
                <a16:creationId xmlns:a16="http://schemas.microsoft.com/office/drawing/2014/main" id="{22C2BEEB-B7DD-AFF1-0E36-D10025FB7C98}"/>
              </a:ext>
            </a:extLst>
          </p:cNvPr>
          <p:cNvSpPr>
            <a:spLocks noGrp="1"/>
          </p:cNvSpPr>
          <p:nvPr>
            <p:ph type="body" sz="quarter" idx="18"/>
          </p:nvPr>
        </p:nvSpPr>
        <p:spPr/>
        <p:txBody>
          <a:bodyPr lIns="0" tIns="45720" rIns="91440" bIns="45720" anchor="t"/>
          <a:lstStyle/>
          <a:p>
            <a:r>
              <a:rPr lang="en-US">
                <a:latin typeface="Montserrat"/>
              </a:rPr>
              <a:t>Access to student page from Session Explorer - Currently can access proctor dashboard but not the student details </a:t>
            </a:r>
          </a:p>
          <a:p>
            <a:endParaRPr lang="en-US"/>
          </a:p>
        </p:txBody>
      </p:sp>
      <p:pic>
        <p:nvPicPr>
          <p:cNvPr id="2" name="Content Placeholder 1">
            <a:extLst>
              <a:ext uri="{FF2B5EF4-FFF2-40B4-BE49-F238E27FC236}">
                <a16:creationId xmlns:a16="http://schemas.microsoft.com/office/drawing/2014/main" id="{87FC0359-03C3-9528-87A5-69F40F34BAEF}"/>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751889" y="2369461"/>
            <a:ext cx="10677636" cy="3596900"/>
          </a:xfrm>
          <a:prstGeom prst="rect">
            <a:avLst/>
          </a:prstGeom>
        </p:spPr>
      </p:pic>
      <p:pic>
        <p:nvPicPr>
          <p:cNvPr id="3" name="Graphic 2">
            <a:extLst>
              <a:ext uri="{FF2B5EF4-FFF2-40B4-BE49-F238E27FC236}">
                <a16:creationId xmlns:a16="http://schemas.microsoft.com/office/drawing/2014/main" id="{E9D80BE8-4170-A250-E1F7-9963186783C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99497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DBC83-CDE6-FECF-37BD-B89C237C678F}"/>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8C78F28-186F-E2BA-AB6D-8477446D34B9}"/>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81131B45-126F-8F9F-77C2-C4E5CF9A275E}"/>
              </a:ext>
            </a:extLst>
          </p:cNvPr>
          <p:cNvSpPr>
            <a:spLocks noGrp="1"/>
          </p:cNvSpPr>
          <p:nvPr>
            <p:ph type="title"/>
          </p:nvPr>
        </p:nvSpPr>
        <p:spPr/>
        <p:txBody>
          <a:bodyPr wrap="square" lIns="0" tIns="0" rIns="0" bIns="0" anchor="t">
            <a:spAutoFit/>
          </a:bodyPr>
          <a:lstStyle/>
          <a:p>
            <a:r>
              <a:rPr lang="en-US">
                <a:latin typeface="Montserrat SemiBold"/>
              </a:rPr>
              <a:t>Student Details – User Screen</a:t>
            </a:r>
            <a:endParaRPr lang="en-US"/>
          </a:p>
        </p:txBody>
      </p:sp>
      <p:sp>
        <p:nvSpPr>
          <p:cNvPr id="13" name="Text Placeholder 12">
            <a:extLst>
              <a:ext uri="{FF2B5EF4-FFF2-40B4-BE49-F238E27FC236}">
                <a16:creationId xmlns:a16="http://schemas.microsoft.com/office/drawing/2014/main" id="{257895E4-7A3B-A9E8-2FE3-C1F88D6E5201}"/>
              </a:ext>
            </a:extLst>
          </p:cNvPr>
          <p:cNvSpPr>
            <a:spLocks noGrp="1"/>
          </p:cNvSpPr>
          <p:nvPr>
            <p:ph type="body" sz="quarter" idx="18"/>
          </p:nvPr>
        </p:nvSpPr>
        <p:spPr/>
        <p:txBody>
          <a:bodyPr lIns="0" tIns="45720" rIns="91440" bIns="45720" anchor="t"/>
          <a:lstStyle/>
          <a:p>
            <a:r>
              <a:rPr lang="en-US">
                <a:latin typeface="Montserrat"/>
              </a:rPr>
              <a:t>Access to student page from User screen - Currently can access proctor dashboard but not the student details. </a:t>
            </a:r>
          </a:p>
          <a:p>
            <a:endParaRPr lang="en-US">
              <a:latin typeface="Montserrat"/>
            </a:endParaRPr>
          </a:p>
        </p:txBody>
      </p:sp>
      <p:pic>
        <p:nvPicPr>
          <p:cNvPr id="2" name="Content Placeholder 1">
            <a:extLst>
              <a:ext uri="{FF2B5EF4-FFF2-40B4-BE49-F238E27FC236}">
                <a16:creationId xmlns:a16="http://schemas.microsoft.com/office/drawing/2014/main" id="{FF420761-CDF5-4CC1-3447-EF8B4DDDC759}"/>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944043" y="2418934"/>
            <a:ext cx="9991767" cy="2315422"/>
          </a:xfrm>
          <a:prstGeom prst="rect">
            <a:avLst/>
          </a:prstGeom>
        </p:spPr>
      </p:pic>
      <p:pic>
        <p:nvPicPr>
          <p:cNvPr id="3" name="Graphic 2">
            <a:extLst>
              <a:ext uri="{FF2B5EF4-FFF2-40B4-BE49-F238E27FC236}">
                <a16:creationId xmlns:a16="http://schemas.microsoft.com/office/drawing/2014/main" id="{5C976D64-EAB5-4A73-FB8C-489CA3B2708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40413077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5A32B-8C21-6F46-D18C-6D03F2AD467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F21CBBA-7492-680F-9F21-A8F0282938DE}"/>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AA36B768-9301-42FA-EBEA-2AB0EF366603}"/>
              </a:ext>
            </a:extLst>
          </p:cNvPr>
          <p:cNvSpPr>
            <a:spLocks noGrp="1"/>
          </p:cNvSpPr>
          <p:nvPr>
            <p:ph type="title"/>
          </p:nvPr>
        </p:nvSpPr>
        <p:spPr/>
        <p:txBody>
          <a:bodyPr wrap="square" lIns="0" tIns="0" rIns="0" bIns="0" anchor="t">
            <a:spAutoFit/>
          </a:bodyPr>
          <a:lstStyle/>
          <a:p>
            <a:r>
              <a:rPr lang="en-US">
                <a:latin typeface="Montserrat SemiBold"/>
              </a:rPr>
              <a:t>Student Details – Student Dashboard</a:t>
            </a:r>
            <a:endParaRPr lang="en-US"/>
          </a:p>
        </p:txBody>
      </p:sp>
      <p:sp>
        <p:nvSpPr>
          <p:cNvPr id="13" name="Text Placeholder 12">
            <a:extLst>
              <a:ext uri="{FF2B5EF4-FFF2-40B4-BE49-F238E27FC236}">
                <a16:creationId xmlns:a16="http://schemas.microsoft.com/office/drawing/2014/main" id="{90A9DD82-69BA-697D-EAB7-16650EB1D832}"/>
              </a:ext>
            </a:extLst>
          </p:cNvPr>
          <p:cNvSpPr>
            <a:spLocks noGrp="1"/>
          </p:cNvSpPr>
          <p:nvPr>
            <p:ph type="body" sz="quarter" idx="18"/>
          </p:nvPr>
        </p:nvSpPr>
        <p:spPr/>
        <p:txBody>
          <a:bodyPr lIns="0" tIns="45720" rIns="91440" bIns="45720" anchor="t"/>
          <a:lstStyle/>
          <a:p>
            <a:r>
              <a:rPr lang="en-US">
                <a:latin typeface="Montserrat"/>
              </a:rPr>
              <a:t>Access to student page from Student Dashboard - Currently can access proctor dashboard but not the student details. </a:t>
            </a:r>
          </a:p>
          <a:p>
            <a:endParaRPr lang="en-US">
              <a:latin typeface="Montserrat"/>
            </a:endParaRPr>
          </a:p>
        </p:txBody>
      </p:sp>
      <p:pic>
        <p:nvPicPr>
          <p:cNvPr id="2" name="Content Placeholder 1">
            <a:extLst>
              <a:ext uri="{FF2B5EF4-FFF2-40B4-BE49-F238E27FC236}">
                <a16:creationId xmlns:a16="http://schemas.microsoft.com/office/drawing/2014/main" id="{4B062529-B0F5-4C86-8F5F-29C4C336C311}"/>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1195369" y="2189544"/>
            <a:ext cx="9811844" cy="3670982"/>
          </a:xfrm>
          <a:prstGeom prst="rect">
            <a:avLst/>
          </a:prstGeom>
        </p:spPr>
      </p:pic>
      <p:pic>
        <p:nvPicPr>
          <p:cNvPr id="6" name="Graphic 5">
            <a:extLst>
              <a:ext uri="{FF2B5EF4-FFF2-40B4-BE49-F238E27FC236}">
                <a16:creationId xmlns:a16="http://schemas.microsoft.com/office/drawing/2014/main" id="{7EB570DE-79FF-3B45-89CD-EDCF68EA971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828203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76161-6769-D10A-EFEB-3C115DD5F9A8}"/>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37F87B3-EFC0-73F4-2B5E-AF43BAC826BA}"/>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C341C021-F179-BB38-03D0-644AA0F950DE}"/>
              </a:ext>
            </a:extLst>
          </p:cNvPr>
          <p:cNvSpPr>
            <a:spLocks noGrp="1"/>
          </p:cNvSpPr>
          <p:nvPr>
            <p:ph type="title"/>
          </p:nvPr>
        </p:nvSpPr>
        <p:spPr/>
        <p:txBody>
          <a:bodyPr wrap="square" lIns="0" tIns="0" rIns="0" bIns="0" anchor="t">
            <a:spAutoFit/>
          </a:bodyPr>
          <a:lstStyle/>
          <a:p>
            <a:r>
              <a:rPr lang="en-US">
                <a:latin typeface="Montserrat SemiBold"/>
              </a:rPr>
              <a:t>Multiple Grades</a:t>
            </a:r>
            <a:endParaRPr lang="en-US"/>
          </a:p>
        </p:txBody>
      </p:sp>
      <p:sp>
        <p:nvSpPr>
          <p:cNvPr id="13" name="Text Placeholder 12">
            <a:extLst>
              <a:ext uri="{FF2B5EF4-FFF2-40B4-BE49-F238E27FC236}">
                <a16:creationId xmlns:a16="http://schemas.microsoft.com/office/drawing/2014/main" id="{D027EAAD-26D7-69CA-9821-F4EEC1EA5793}"/>
              </a:ext>
            </a:extLst>
          </p:cNvPr>
          <p:cNvSpPr>
            <a:spLocks noGrp="1"/>
          </p:cNvSpPr>
          <p:nvPr>
            <p:ph type="body" sz="quarter" idx="18"/>
          </p:nvPr>
        </p:nvSpPr>
        <p:spPr/>
        <p:txBody>
          <a:bodyPr lIns="0" tIns="45720" rIns="91440" bIns="45720" anchor="t"/>
          <a:lstStyle/>
          <a:p>
            <a:r>
              <a:rPr lang="en-US">
                <a:latin typeface="Montserrat"/>
              </a:rPr>
              <a:t>Search and export for multiple grades in ADAM – in ADAM Rostering &gt; Users </a:t>
            </a:r>
          </a:p>
          <a:p>
            <a:endParaRPr lang="en-US"/>
          </a:p>
        </p:txBody>
      </p:sp>
      <p:pic>
        <p:nvPicPr>
          <p:cNvPr id="2" name="Content Placeholder 1">
            <a:extLst>
              <a:ext uri="{FF2B5EF4-FFF2-40B4-BE49-F238E27FC236}">
                <a16:creationId xmlns:a16="http://schemas.microsoft.com/office/drawing/2014/main" id="{E37EF77C-71BD-E18C-248B-FA9E02A3541E}"/>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773492" y="2051705"/>
            <a:ext cx="7101253" cy="3490556"/>
          </a:xfrm>
          <a:prstGeom prst="rect">
            <a:avLst/>
          </a:prstGeom>
        </p:spPr>
      </p:pic>
      <p:pic>
        <p:nvPicPr>
          <p:cNvPr id="3" name="Picture 2">
            <a:extLst>
              <a:ext uri="{FF2B5EF4-FFF2-40B4-BE49-F238E27FC236}">
                <a16:creationId xmlns:a16="http://schemas.microsoft.com/office/drawing/2014/main" id="{ACCE0B91-2D3A-A3DB-66A7-B57ED83FC61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53819" y="1904484"/>
            <a:ext cx="2166652" cy="3654960"/>
          </a:xfrm>
          <a:prstGeom prst="rect">
            <a:avLst/>
          </a:prstGeom>
        </p:spPr>
      </p:pic>
      <p:pic>
        <p:nvPicPr>
          <p:cNvPr id="7" name="Graphic 6">
            <a:extLst>
              <a:ext uri="{FF2B5EF4-FFF2-40B4-BE49-F238E27FC236}">
                <a16:creationId xmlns:a16="http://schemas.microsoft.com/office/drawing/2014/main" id="{B4F28D45-6A6B-414F-A30D-81E7E633B4A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4472209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155DF-34BF-1F98-C884-1B6515CDDBF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5BC97545-CC8D-44B3-0362-EC4CEBD3DB5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C8CE3DB8-DF58-33D6-C04A-25332A073D3D}"/>
              </a:ext>
            </a:extLst>
          </p:cNvPr>
          <p:cNvSpPr>
            <a:spLocks noGrp="1"/>
          </p:cNvSpPr>
          <p:nvPr>
            <p:ph type="title"/>
          </p:nvPr>
        </p:nvSpPr>
        <p:spPr/>
        <p:txBody>
          <a:bodyPr wrap="square" lIns="0" tIns="0" rIns="0" bIns="0" anchor="t">
            <a:spAutoFit/>
          </a:bodyPr>
          <a:lstStyle/>
          <a:p>
            <a:r>
              <a:rPr lang="en-US">
                <a:latin typeface="Montserrat SemiBold"/>
              </a:rPr>
              <a:t>Column Headers </a:t>
            </a:r>
            <a:endParaRPr lang="en-US"/>
          </a:p>
        </p:txBody>
      </p:sp>
      <p:sp>
        <p:nvSpPr>
          <p:cNvPr id="13" name="Text Placeholder 12">
            <a:extLst>
              <a:ext uri="{FF2B5EF4-FFF2-40B4-BE49-F238E27FC236}">
                <a16:creationId xmlns:a16="http://schemas.microsoft.com/office/drawing/2014/main" id="{6DE91C71-74B8-C96C-BA1F-525B5CADA2FC}"/>
              </a:ext>
            </a:extLst>
          </p:cNvPr>
          <p:cNvSpPr>
            <a:spLocks noGrp="1"/>
          </p:cNvSpPr>
          <p:nvPr>
            <p:ph type="body" sz="quarter" idx="18"/>
          </p:nvPr>
        </p:nvSpPr>
        <p:spPr/>
        <p:txBody>
          <a:bodyPr lIns="0" tIns="45720" rIns="91440" bIns="45720" anchor="t"/>
          <a:lstStyle/>
          <a:p>
            <a:r>
              <a:rPr lang="en-US">
                <a:latin typeface="Montserrat"/>
              </a:rPr>
              <a:t> Column Headers in Proctor Dashboard are Frozen!</a:t>
            </a:r>
          </a:p>
          <a:p>
            <a:endParaRPr lang="en-US"/>
          </a:p>
        </p:txBody>
      </p:sp>
      <p:pic>
        <p:nvPicPr>
          <p:cNvPr id="2" name="Content Placeholder 1">
            <a:extLst>
              <a:ext uri="{FF2B5EF4-FFF2-40B4-BE49-F238E27FC236}">
                <a16:creationId xmlns:a16="http://schemas.microsoft.com/office/drawing/2014/main" id="{FABE9C50-D8C5-E6D2-E1D9-A83BB02D8A6F}"/>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944067" y="2126044"/>
            <a:ext cx="10303866" cy="3501649"/>
          </a:xfrm>
          <a:prstGeom prst="rect">
            <a:avLst/>
          </a:prstGeom>
        </p:spPr>
      </p:pic>
      <p:pic>
        <p:nvPicPr>
          <p:cNvPr id="3" name="Graphic 2">
            <a:extLst>
              <a:ext uri="{FF2B5EF4-FFF2-40B4-BE49-F238E27FC236}">
                <a16:creationId xmlns:a16="http://schemas.microsoft.com/office/drawing/2014/main" id="{7DD3CD04-4125-DBB6-B532-7D7128E11DF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12431524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90E459FB-F267-0315-A599-66BFB6D199A2}"/>
              </a:ext>
            </a:extLst>
          </p:cNvPr>
          <p:cNvSpPr>
            <a:spLocks noGrp="1"/>
          </p:cNvSpPr>
          <p:nvPr>
            <p:ph type="body" sz="quarter" idx="15"/>
          </p:nvPr>
        </p:nvSpPr>
        <p:spPr/>
        <p:txBody>
          <a:bodyPr lIns="0" tIns="45720" rIns="91440" bIns="45720" anchor="t"/>
          <a:lstStyle/>
          <a:p>
            <a:r>
              <a:rPr lang="en-US" sz="1300">
                <a:latin typeface="Montserrat"/>
              </a:rPr>
              <a:t>ADAM</a:t>
            </a:r>
            <a:endParaRPr lang="en-US" sz="1300"/>
          </a:p>
        </p:txBody>
      </p:sp>
      <p:sp>
        <p:nvSpPr>
          <p:cNvPr id="10" name="Title 9">
            <a:extLst>
              <a:ext uri="{FF2B5EF4-FFF2-40B4-BE49-F238E27FC236}">
                <a16:creationId xmlns:a16="http://schemas.microsoft.com/office/drawing/2014/main" id="{BFCC4538-A7A1-52A1-5673-D9E05B563EB2}"/>
              </a:ext>
            </a:extLst>
          </p:cNvPr>
          <p:cNvSpPr>
            <a:spLocks noGrp="1"/>
          </p:cNvSpPr>
          <p:nvPr>
            <p:ph type="title"/>
          </p:nvPr>
        </p:nvSpPr>
        <p:spPr/>
        <p:txBody>
          <a:bodyPr wrap="square" lIns="0" tIns="0" rIns="0" bIns="0" anchor="t">
            <a:spAutoFit/>
          </a:bodyPr>
          <a:lstStyle/>
          <a:p>
            <a:r>
              <a:rPr lang="en-US">
                <a:latin typeface="Montserrat SemiBold"/>
              </a:rPr>
              <a:t>Administration Cards</a:t>
            </a:r>
            <a:endParaRPr lang="en-US"/>
          </a:p>
        </p:txBody>
      </p:sp>
      <p:sp>
        <p:nvSpPr>
          <p:cNvPr id="13" name="Text Placeholder 12">
            <a:extLst>
              <a:ext uri="{FF2B5EF4-FFF2-40B4-BE49-F238E27FC236}">
                <a16:creationId xmlns:a16="http://schemas.microsoft.com/office/drawing/2014/main" id="{49A96431-FE3C-48C2-CB35-7701A46E8338}"/>
              </a:ext>
            </a:extLst>
          </p:cNvPr>
          <p:cNvSpPr>
            <a:spLocks noGrp="1"/>
          </p:cNvSpPr>
          <p:nvPr>
            <p:ph type="body" sz="quarter" idx="18"/>
          </p:nvPr>
        </p:nvSpPr>
        <p:spPr/>
        <p:txBody>
          <a:bodyPr lIns="0" tIns="45720" rIns="91440" bIns="45720" anchor="t"/>
          <a:lstStyle/>
          <a:p>
            <a:r>
              <a:rPr lang="en-US" b="1">
                <a:latin typeface="Montserrat"/>
              </a:rPr>
              <a:t>Real-Time Updates in ADAM: </a:t>
            </a:r>
            <a:r>
              <a:rPr lang="en-US">
                <a:latin typeface="Montserrat"/>
              </a:rPr>
              <a:t>Changes made to a student’s administration card (e.g., accommodations) in ADAM now update immediately.</a:t>
            </a:r>
          </a:p>
          <a:p>
            <a:r>
              <a:rPr lang="en-US" b="1">
                <a:latin typeface="Montserrat"/>
              </a:rPr>
              <a:t>Student Scanning Functionality</a:t>
            </a:r>
            <a:r>
              <a:rPr lang="en-US">
                <a:latin typeface="Montserrat"/>
              </a:rPr>
              <a:t>: Scanning a student in ADAM triggers a near real-time update when changes are made through the user interface.</a:t>
            </a:r>
          </a:p>
          <a:p>
            <a:endParaRPr lang="en-US"/>
          </a:p>
          <a:p>
            <a:endParaRPr lang="en-US"/>
          </a:p>
          <a:p>
            <a:endParaRPr lang="en-US"/>
          </a:p>
        </p:txBody>
      </p:sp>
      <p:pic>
        <p:nvPicPr>
          <p:cNvPr id="2" name="Content Placeholder 1">
            <a:extLst>
              <a:ext uri="{FF2B5EF4-FFF2-40B4-BE49-F238E27FC236}">
                <a16:creationId xmlns:a16="http://schemas.microsoft.com/office/drawing/2014/main" id="{E84AAF07-249C-0DB5-7E08-E3C5DCADDB2B}"/>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886108" y="3046796"/>
            <a:ext cx="10419783" cy="1374398"/>
          </a:xfrm>
          <a:prstGeom prst="rect">
            <a:avLst/>
          </a:prstGeom>
        </p:spPr>
      </p:pic>
      <p:pic>
        <p:nvPicPr>
          <p:cNvPr id="4" name="Graphic 3">
            <a:extLst>
              <a:ext uri="{FF2B5EF4-FFF2-40B4-BE49-F238E27FC236}">
                <a16:creationId xmlns:a16="http://schemas.microsoft.com/office/drawing/2014/main" id="{E4D19E22-BB51-3C2B-A5FE-4F929A48970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41182869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DFCC68E-8354-BA6E-BE31-190545730F0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7722DCA7-5645-3E8F-4333-0966B227B977}"/>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1E385E8B-ECEB-E044-5CFA-A9F9A2FAB05C}"/>
              </a:ext>
            </a:extLst>
          </p:cNvPr>
          <p:cNvSpPr>
            <a:spLocks noGrp="1"/>
          </p:cNvSpPr>
          <p:nvPr>
            <p:ph type="title"/>
          </p:nvPr>
        </p:nvSpPr>
        <p:spPr/>
        <p:txBody>
          <a:bodyPr wrap="square" lIns="0" tIns="0" rIns="0" bIns="0" anchor="t">
            <a:spAutoFit/>
          </a:bodyPr>
          <a:lstStyle/>
          <a:p>
            <a:r>
              <a:rPr lang="en-US">
                <a:latin typeface="Montserrat SemiBold"/>
              </a:rPr>
              <a:t>Session Review</a:t>
            </a:r>
            <a:endParaRPr lang="en-US"/>
          </a:p>
        </p:txBody>
      </p:sp>
      <p:sp>
        <p:nvSpPr>
          <p:cNvPr id="13" name="Text Placeholder 12">
            <a:extLst>
              <a:ext uri="{FF2B5EF4-FFF2-40B4-BE49-F238E27FC236}">
                <a16:creationId xmlns:a16="http://schemas.microsoft.com/office/drawing/2014/main" id="{1DE81B11-5327-EBBD-894E-71B6C3138CA9}"/>
              </a:ext>
            </a:extLst>
          </p:cNvPr>
          <p:cNvSpPr>
            <a:spLocks noGrp="1"/>
          </p:cNvSpPr>
          <p:nvPr>
            <p:ph type="body" sz="quarter" idx="18"/>
          </p:nvPr>
        </p:nvSpPr>
        <p:spPr/>
        <p:txBody>
          <a:bodyPr lIns="0" tIns="45720" rIns="91440" bIns="45720" anchor="t"/>
          <a:lstStyle/>
          <a:p>
            <a:r>
              <a:rPr lang="en-US">
                <a:latin typeface="Montserrat"/>
              </a:rPr>
              <a:t>Session Review information can now be selected to be pulled into an export in Session Explorer.</a:t>
            </a:r>
          </a:p>
          <a:p>
            <a:endParaRPr lang="en-US"/>
          </a:p>
          <a:p>
            <a:endParaRPr lang="en-US"/>
          </a:p>
          <a:p>
            <a:endParaRPr lang="en-US"/>
          </a:p>
          <a:p>
            <a:endParaRPr lang="en-US"/>
          </a:p>
          <a:p>
            <a:endParaRPr lang="en-US">
              <a:solidFill>
                <a:srgbClr val="000000"/>
              </a:solidFill>
              <a:latin typeface="Montserrat"/>
            </a:endParaRPr>
          </a:p>
          <a:p>
            <a:endParaRPr lang="en-US"/>
          </a:p>
          <a:p>
            <a:endParaRPr lang="en-US"/>
          </a:p>
        </p:txBody>
      </p:sp>
      <p:pic>
        <p:nvPicPr>
          <p:cNvPr id="2" name="Content Placeholder 1">
            <a:extLst>
              <a:ext uri="{FF2B5EF4-FFF2-40B4-BE49-F238E27FC236}">
                <a16:creationId xmlns:a16="http://schemas.microsoft.com/office/drawing/2014/main" id="{59AD1426-D33A-CA95-99AE-E0067E1B1D82}"/>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470315" y="2282372"/>
            <a:ext cx="8643181" cy="1870528"/>
          </a:xfrm>
          <a:prstGeom prst="rect">
            <a:avLst/>
          </a:prstGeom>
        </p:spPr>
      </p:pic>
      <p:pic>
        <p:nvPicPr>
          <p:cNvPr id="3" name="Graphic 2">
            <a:extLst>
              <a:ext uri="{FF2B5EF4-FFF2-40B4-BE49-F238E27FC236}">
                <a16:creationId xmlns:a16="http://schemas.microsoft.com/office/drawing/2014/main" id="{16B45407-EDB1-5BF1-01A1-7A35608A646E}"/>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4982949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52120-7EE4-5113-13D6-9F1CD5C48DC0}"/>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9FB05AB-B8A9-77A5-7088-AD01C4C1A10D}"/>
              </a:ext>
            </a:extLst>
          </p:cNvPr>
          <p:cNvSpPr>
            <a:spLocks noGrp="1"/>
          </p:cNvSpPr>
          <p:nvPr>
            <p:ph type="body" sz="quarter" idx="15"/>
          </p:nvPr>
        </p:nvSpPr>
        <p:spPr/>
        <p:txBody>
          <a:bodyPr lIns="0" tIns="45720" rIns="91440" bIns="45720" anchor="t"/>
          <a:lstStyle/>
          <a:p>
            <a:r>
              <a:rPr lang="en-US" sz="1300">
                <a:latin typeface="Montserrat"/>
              </a:rPr>
              <a:t>ADAM</a:t>
            </a:r>
            <a:endParaRPr lang="en-US" sz="1300"/>
          </a:p>
        </p:txBody>
      </p:sp>
      <p:sp>
        <p:nvSpPr>
          <p:cNvPr id="10" name="Title 9">
            <a:extLst>
              <a:ext uri="{FF2B5EF4-FFF2-40B4-BE49-F238E27FC236}">
                <a16:creationId xmlns:a16="http://schemas.microsoft.com/office/drawing/2014/main" id="{EEE6BB2F-67AE-0B0D-6406-1AA12972787D}"/>
              </a:ext>
            </a:extLst>
          </p:cNvPr>
          <p:cNvSpPr>
            <a:spLocks noGrp="1"/>
          </p:cNvSpPr>
          <p:nvPr>
            <p:ph type="title"/>
          </p:nvPr>
        </p:nvSpPr>
        <p:spPr/>
        <p:txBody>
          <a:bodyPr wrap="square" lIns="0" tIns="0" rIns="0" bIns="0" anchor="t">
            <a:spAutoFit/>
          </a:bodyPr>
          <a:lstStyle/>
          <a:p>
            <a:r>
              <a:rPr lang="en-US">
                <a:latin typeface="Montserrat SemiBold"/>
              </a:rPr>
              <a:t>Accessing Student Dashboard</a:t>
            </a:r>
            <a:endParaRPr lang="en-US"/>
          </a:p>
        </p:txBody>
      </p:sp>
      <p:sp>
        <p:nvSpPr>
          <p:cNvPr id="13" name="Text Placeholder 12">
            <a:extLst>
              <a:ext uri="{FF2B5EF4-FFF2-40B4-BE49-F238E27FC236}">
                <a16:creationId xmlns:a16="http://schemas.microsoft.com/office/drawing/2014/main" id="{D48C1DD2-8056-2B80-807E-4DAEA3790A69}"/>
              </a:ext>
            </a:extLst>
          </p:cNvPr>
          <p:cNvSpPr>
            <a:spLocks noGrp="1"/>
          </p:cNvSpPr>
          <p:nvPr>
            <p:ph type="body" sz="quarter" idx="18"/>
          </p:nvPr>
        </p:nvSpPr>
        <p:spPr/>
        <p:txBody>
          <a:bodyPr lIns="0" tIns="45720" rIns="91440" bIns="45720" anchor="t"/>
          <a:lstStyle/>
          <a:p>
            <a:r>
              <a:rPr lang="en-US">
                <a:latin typeface="Montserrat"/>
              </a:rPr>
              <a:t>Access Student Dashboard by clicking the magnifying glass in the top right-hand corner</a:t>
            </a:r>
          </a:p>
          <a:p>
            <a:endParaRPr lang="en-US"/>
          </a:p>
          <a:p>
            <a:endParaRPr lang="en-US"/>
          </a:p>
          <a:p>
            <a:endParaRPr lang="en-US">
              <a:latin typeface="Montserrat"/>
            </a:endParaRPr>
          </a:p>
          <a:p>
            <a:r>
              <a:rPr lang="en-US">
                <a:latin typeface="Montserrat"/>
              </a:rPr>
              <a:t>You can enter the Student name or SASID to search --&gt; Click on student</a:t>
            </a:r>
          </a:p>
          <a:p>
            <a:endParaRPr lang="en-US"/>
          </a:p>
        </p:txBody>
      </p:sp>
      <p:pic>
        <p:nvPicPr>
          <p:cNvPr id="5" name="Content Placeholder 4">
            <a:extLst>
              <a:ext uri="{FF2B5EF4-FFF2-40B4-BE49-F238E27FC236}">
                <a16:creationId xmlns:a16="http://schemas.microsoft.com/office/drawing/2014/main" id="{C9CEF09F-D002-AA62-B277-5FEFA60152CA}"/>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3889957" y="2111406"/>
            <a:ext cx="2798375" cy="919954"/>
          </a:xfrm>
          <a:prstGeom prst="rect">
            <a:avLst/>
          </a:prstGeom>
        </p:spPr>
      </p:pic>
      <p:pic>
        <p:nvPicPr>
          <p:cNvPr id="7" name="Picture 6">
            <a:extLst>
              <a:ext uri="{FF2B5EF4-FFF2-40B4-BE49-F238E27FC236}">
                <a16:creationId xmlns:a16="http://schemas.microsoft.com/office/drawing/2014/main" id="{ECBFE9F0-8D75-3D26-9AFC-D2B90ED8B29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279411" y="3826640"/>
            <a:ext cx="4439683" cy="2023202"/>
          </a:xfrm>
          <a:prstGeom prst="rect">
            <a:avLst/>
          </a:prstGeom>
        </p:spPr>
      </p:pic>
      <p:pic>
        <p:nvPicPr>
          <p:cNvPr id="2" name="Graphic 1">
            <a:extLst>
              <a:ext uri="{FF2B5EF4-FFF2-40B4-BE49-F238E27FC236}">
                <a16:creationId xmlns:a16="http://schemas.microsoft.com/office/drawing/2014/main" id="{8CA937C7-7FF3-BEA3-1055-5B688FC4526D}"/>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2894900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C9288-C306-1F29-4F06-9D9AA6C8D81A}"/>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E9479D6-E3DE-AB92-1A78-0610996E0DF0}"/>
              </a:ext>
            </a:extLst>
          </p:cNvPr>
          <p:cNvSpPr>
            <a:spLocks noGrp="1"/>
          </p:cNvSpPr>
          <p:nvPr>
            <p:ph type="body" sz="quarter" idx="15"/>
          </p:nvPr>
        </p:nvSpPr>
        <p:spPr/>
        <p:txBody>
          <a:bodyPr lIns="0" tIns="45720" rIns="91440" bIns="45720" anchor="t"/>
          <a:lstStyle/>
          <a:p>
            <a:r>
              <a:rPr lang="en-US" sz="1300">
                <a:latin typeface="Montserrat"/>
              </a:rPr>
              <a:t>ADAM</a:t>
            </a:r>
            <a:endParaRPr lang="en-US" sz="1300"/>
          </a:p>
        </p:txBody>
      </p:sp>
      <p:sp>
        <p:nvSpPr>
          <p:cNvPr id="10" name="Title 9">
            <a:extLst>
              <a:ext uri="{FF2B5EF4-FFF2-40B4-BE49-F238E27FC236}">
                <a16:creationId xmlns:a16="http://schemas.microsoft.com/office/drawing/2014/main" id="{72D48C8A-38A0-610A-4C33-84EB286FA8C8}"/>
              </a:ext>
            </a:extLst>
          </p:cNvPr>
          <p:cNvSpPr>
            <a:spLocks noGrp="1"/>
          </p:cNvSpPr>
          <p:nvPr>
            <p:ph type="title"/>
          </p:nvPr>
        </p:nvSpPr>
        <p:spPr/>
        <p:txBody>
          <a:bodyPr wrap="square" lIns="0" tIns="0" rIns="0" bIns="0" anchor="t">
            <a:spAutoFit/>
          </a:bodyPr>
          <a:lstStyle/>
          <a:p>
            <a:r>
              <a:rPr lang="en-US"/>
              <a:t>Expanded Student View Options</a:t>
            </a:r>
          </a:p>
        </p:txBody>
      </p:sp>
      <p:sp>
        <p:nvSpPr>
          <p:cNvPr id="13" name="Text Placeholder 12">
            <a:extLst>
              <a:ext uri="{FF2B5EF4-FFF2-40B4-BE49-F238E27FC236}">
                <a16:creationId xmlns:a16="http://schemas.microsoft.com/office/drawing/2014/main" id="{4A39A3E7-2882-0A8C-CFC2-E20BB205A93F}"/>
              </a:ext>
            </a:extLst>
          </p:cNvPr>
          <p:cNvSpPr>
            <a:spLocks noGrp="1"/>
          </p:cNvSpPr>
          <p:nvPr>
            <p:ph type="body" sz="quarter" idx="18"/>
          </p:nvPr>
        </p:nvSpPr>
        <p:spPr/>
        <p:txBody>
          <a:bodyPr lIns="0" tIns="45720" rIns="91440" bIns="45720" anchor="t"/>
          <a:lstStyle/>
          <a:p>
            <a:r>
              <a:rPr lang="en-US">
                <a:latin typeface="Montserrat"/>
              </a:rPr>
              <a:t>From the designated screen, users can access: Performance, Session Details, Demographics, Accommodations, View ISR (Individual Student Report), Edit Student – which redirects to the User Setup page.</a:t>
            </a:r>
          </a:p>
          <a:p>
            <a:r>
              <a:rPr lang="en-US">
                <a:latin typeface="Montserrat"/>
              </a:rPr>
              <a:t>.</a:t>
            </a:r>
            <a:endParaRPr lang="en-US"/>
          </a:p>
        </p:txBody>
      </p:sp>
      <p:pic>
        <p:nvPicPr>
          <p:cNvPr id="5" name="Content Placeholder 4">
            <a:extLst>
              <a:ext uri="{FF2B5EF4-FFF2-40B4-BE49-F238E27FC236}">
                <a16:creationId xmlns:a16="http://schemas.microsoft.com/office/drawing/2014/main" id="{FF8EEAAF-23D9-5BB2-B71D-1EFB943C0007}"/>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733344" y="2744720"/>
            <a:ext cx="8725312" cy="2737736"/>
          </a:xfrm>
          <a:prstGeom prst="rect">
            <a:avLst/>
          </a:prstGeom>
        </p:spPr>
      </p:pic>
      <p:pic>
        <p:nvPicPr>
          <p:cNvPr id="2" name="Graphic 1">
            <a:extLst>
              <a:ext uri="{FF2B5EF4-FFF2-40B4-BE49-F238E27FC236}">
                <a16:creationId xmlns:a16="http://schemas.microsoft.com/office/drawing/2014/main" id="{12E7FD3B-C4AB-0CA3-BE08-6271B075BC0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22406004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8B535-7B25-524C-7D10-22833B84C48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AD9B030-3030-E0FB-096F-E89A79A50059}"/>
              </a:ext>
            </a:extLst>
          </p:cNvPr>
          <p:cNvSpPr>
            <a:spLocks noGrp="1"/>
          </p:cNvSpPr>
          <p:nvPr>
            <p:ph type="body" sz="quarter" idx="15"/>
          </p:nvPr>
        </p:nvSpPr>
        <p:spPr/>
        <p:txBody>
          <a:bodyPr lIns="0" tIns="45720" rIns="91440" bIns="45720" anchor="t"/>
          <a:lstStyle/>
          <a:p>
            <a:r>
              <a:rPr lang="en-US">
                <a:latin typeface="Montserrat"/>
              </a:rPr>
              <a:t>ADAM</a:t>
            </a:r>
            <a:endParaRPr lang="en-US"/>
          </a:p>
        </p:txBody>
      </p:sp>
      <p:sp>
        <p:nvSpPr>
          <p:cNvPr id="10" name="Title 9">
            <a:extLst>
              <a:ext uri="{FF2B5EF4-FFF2-40B4-BE49-F238E27FC236}">
                <a16:creationId xmlns:a16="http://schemas.microsoft.com/office/drawing/2014/main" id="{76315B3D-DEE2-4F89-D54E-4A4B1EBD8B6C}"/>
              </a:ext>
            </a:extLst>
          </p:cNvPr>
          <p:cNvSpPr>
            <a:spLocks noGrp="1"/>
          </p:cNvSpPr>
          <p:nvPr>
            <p:ph type="title"/>
          </p:nvPr>
        </p:nvSpPr>
        <p:spPr/>
        <p:txBody>
          <a:bodyPr wrap="square" lIns="0" tIns="0" rIns="0" bIns="0" anchor="t">
            <a:spAutoFit/>
          </a:bodyPr>
          <a:lstStyle/>
          <a:p>
            <a:r>
              <a:rPr lang="en-US">
                <a:latin typeface="Montserrat SemiBold"/>
              </a:rPr>
              <a:t>Tracking Shipments</a:t>
            </a:r>
            <a:endParaRPr lang="en-US"/>
          </a:p>
        </p:txBody>
      </p:sp>
      <p:sp>
        <p:nvSpPr>
          <p:cNvPr id="13" name="Text Placeholder 12">
            <a:extLst>
              <a:ext uri="{FF2B5EF4-FFF2-40B4-BE49-F238E27FC236}">
                <a16:creationId xmlns:a16="http://schemas.microsoft.com/office/drawing/2014/main" id="{0B7B7B33-7C4F-66C9-9910-FBEFDF5E6E8A}"/>
              </a:ext>
            </a:extLst>
          </p:cNvPr>
          <p:cNvSpPr>
            <a:spLocks noGrp="1"/>
          </p:cNvSpPr>
          <p:nvPr>
            <p:ph type="body" sz="quarter" idx="18"/>
          </p:nvPr>
        </p:nvSpPr>
        <p:spPr/>
        <p:txBody>
          <a:bodyPr lIns="0" tIns="45720" rIns="91440" bIns="45720" anchor="t"/>
          <a:lstStyle/>
          <a:p>
            <a:r>
              <a:rPr lang="en-US" b="1">
                <a:latin typeface="Montserrat"/>
              </a:rPr>
              <a:t>Enhanced Shipment Tracking: </a:t>
            </a:r>
          </a:p>
          <a:p>
            <a:r>
              <a:rPr lang="en-US">
                <a:latin typeface="Montserrat"/>
              </a:rPr>
              <a:t>Orders now display both the District and the specific School they were ordered for, improving visibility and tracking accuracy.</a:t>
            </a:r>
          </a:p>
          <a:p>
            <a:br>
              <a:rPr lang="en-US">
                <a:latin typeface="Montserrat"/>
              </a:rPr>
            </a:br>
            <a:endParaRPr lang="en-US"/>
          </a:p>
          <a:p>
            <a:endParaRPr lang="en-US"/>
          </a:p>
          <a:p>
            <a:endParaRPr lang="en-US"/>
          </a:p>
          <a:p>
            <a:endParaRPr lang="en-US"/>
          </a:p>
          <a:p>
            <a:endParaRPr lang="en-US">
              <a:latin typeface="Montserrat"/>
            </a:endParaRPr>
          </a:p>
          <a:p>
            <a:endParaRPr lang="en-US"/>
          </a:p>
        </p:txBody>
      </p:sp>
      <p:pic>
        <p:nvPicPr>
          <p:cNvPr id="2" name="Content Placeholder 1">
            <a:extLst>
              <a:ext uri="{FF2B5EF4-FFF2-40B4-BE49-F238E27FC236}">
                <a16:creationId xmlns:a16="http://schemas.microsoft.com/office/drawing/2014/main" id="{593942FE-E77D-A271-C0F3-ACD0A09CD463}"/>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875902" y="3166796"/>
            <a:ext cx="10440195" cy="1575482"/>
          </a:xfrm>
          <a:prstGeom prst="rect">
            <a:avLst/>
          </a:prstGeom>
        </p:spPr>
      </p:pic>
      <p:pic>
        <p:nvPicPr>
          <p:cNvPr id="3" name="Graphic 2">
            <a:extLst>
              <a:ext uri="{FF2B5EF4-FFF2-40B4-BE49-F238E27FC236}">
                <a16:creationId xmlns:a16="http://schemas.microsoft.com/office/drawing/2014/main" id="{F8F80192-3723-CFC0-27B6-B00EE9CC2EC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8962365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4F4A9-05DC-4E93-3458-6BEFCF0F2A4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FD4C3C-A212-85AC-9BE1-B0A7B83D3C71}"/>
              </a:ext>
            </a:extLst>
          </p:cNvPr>
          <p:cNvSpPr>
            <a:spLocks noGrp="1"/>
          </p:cNvSpPr>
          <p:nvPr>
            <p:ph type="body" sz="quarter" idx="15"/>
          </p:nvPr>
        </p:nvSpPr>
        <p:spPr/>
        <p:txBody>
          <a:bodyPr lIns="0" tIns="45720" rIns="91440" bIns="45720" anchor="t"/>
          <a:lstStyle/>
          <a:p>
            <a:r>
              <a:rPr lang="en-US">
                <a:latin typeface="Montserrat"/>
              </a:rPr>
              <a:t>ADAM</a:t>
            </a:r>
            <a:endParaRPr lang="en-US"/>
          </a:p>
        </p:txBody>
      </p:sp>
      <p:sp>
        <p:nvSpPr>
          <p:cNvPr id="10" name="Title 9">
            <a:extLst>
              <a:ext uri="{FF2B5EF4-FFF2-40B4-BE49-F238E27FC236}">
                <a16:creationId xmlns:a16="http://schemas.microsoft.com/office/drawing/2014/main" id="{E24B5D33-F454-25AC-39E1-0BFC3FE657C4}"/>
              </a:ext>
            </a:extLst>
          </p:cNvPr>
          <p:cNvSpPr>
            <a:spLocks noGrp="1"/>
          </p:cNvSpPr>
          <p:nvPr>
            <p:ph type="title"/>
          </p:nvPr>
        </p:nvSpPr>
        <p:spPr/>
        <p:txBody>
          <a:bodyPr wrap="square" lIns="0" tIns="0" rIns="0" bIns="0" anchor="t">
            <a:spAutoFit/>
          </a:bodyPr>
          <a:lstStyle/>
          <a:p>
            <a:r>
              <a:rPr lang="en-US">
                <a:latin typeface="Montserrat SemiBold"/>
              </a:rPr>
              <a:t>Accountability Codes</a:t>
            </a:r>
            <a:endParaRPr lang="en-US"/>
          </a:p>
        </p:txBody>
      </p:sp>
      <p:sp>
        <p:nvSpPr>
          <p:cNvPr id="13" name="Text Placeholder 12">
            <a:extLst>
              <a:ext uri="{FF2B5EF4-FFF2-40B4-BE49-F238E27FC236}">
                <a16:creationId xmlns:a16="http://schemas.microsoft.com/office/drawing/2014/main" id="{FEEEAB0C-BAE4-A99A-B955-756117137F1C}"/>
              </a:ext>
            </a:extLst>
          </p:cNvPr>
          <p:cNvSpPr>
            <a:spLocks noGrp="1"/>
          </p:cNvSpPr>
          <p:nvPr>
            <p:ph type="body" sz="quarter" idx="18"/>
          </p:nvPr>
        </p:nvSpPr>
        <p:spPr/>
        <p:txBody>
          <a:bodyPr lIns="0" tIns="45720" rIns="91440" bIns="45720" anchor="t"/>
          <a:lstStyle/>
          <a:p>
            <a:r>
              <a:rPr lang="en-US" b="1">
                <a:latin typeface="Montserrat"/>
              </a:rPr>
              <a:t>Accountability codes in ADAM have been reduced to four (4).</a:t>
            </a:r>
            <a:endParaRPr lang="en-US" b="1"/>
          </a:p>
          <a:p>
            <a:pPr marL="285750" indent="-285750">
              <a:buChar char="•"/>
            </a:pPr>
            <a:r>
              <a:rPr lang="en-US">
                <a:latin typeface="Montserrat"/>
              </a:rPr>
              <a:t>01 – Medical Emergency</a:t>
            </a:r>
          </a:p>
          <a:p>
            <a:pPr marL="285750" indent="-285750">
              <a:buChar char="•"/>
            </a:pPr>
            <a:r>
              <a:rPr lang="en-US">
                <a:latin typeface="Montserrat"/>
              </a:rPr>
              <a:t>02 – Incorrect Accommodation/ Accessibility Feature</a:t>
            </a:r>
          </a:p>
          <a:p>
            <a:pPr marL="285750" indent="-285750">
              <a:buChar char="•"/>
            </a:pPr>
            <a:r>
              <a:rPr lang="en-US">
                <a:latin typeface="Montserrat"/>
              </a:rPr>
              <a:t>03- Other</a:t>
            </a:r>
          </a:p>
          <a:p>
            <a:pPr marL="285750" indent="-285750">
              <a:buChar char="•"/>
            </a:pPr>
            <a:r>
              <a:rPr lang="en-US">
                <a:latin typeface="Montserrat"/>
              </a:rPr>
              <a:t>04 – Cheating/ Using Unauthorized Electronic Device - "Retest Not Allowed"</a:t>
            </a:r>
          </a:p>
          <a:p>
            <a:r>
              <a:rPr lang="en-US">
                <a:latin typeface="Montserrat"/>
              </a:rPr>
              <a:t>*Note: Codes 1-3 will void and allow new session. Code 4 will void and not allow a new session to be created.</a:t>
            </a:r>
          </a:p>
          <a:p>
            <a:endParaRPr lang="en-US">
              <a:latin typeface="Montserrat"/>
            </a:endParaRPr>
          </a:p>
          <a:p>
            <a:r>
              <a:rPr lang="en-US" b="1">
                <a:latin typeface="Montserrat"/>
              </a:rPr>
              <a:t>*Only an LAC can apply Accountability codes in ADAM</a:t>
            </a:r>
          </a:p>
          <a:p>
            <a:endParaRPr lang="en-US" b="1"/>
          </a:p>
        </p:txBody>
      </p:sp>
      <p:sp>
        <p:nvSpPr>
          <p:cNvPr id="5" name="Content Placeholder 4">
            <a:extLst>
              <a:ext uri="{FF2B5EF4-FFF2-40B4-BE49-F238E27FC236}">
                <a16:creationId xmlns:a16="http://schemas.microsoft.com/office/drawing/2014/main" id="{8FCC944E-A0E5-0F72-8D29-DC709E937210}"/>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564368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9C681-A26B-63CF-0231-2937E4A9B33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EB63122-AC29-2899-B3A5-C888697F07BF}"/>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1348AE69-536D-E465-8204-A9BBB8D2526A}"/>
              </a:ext>
            </a:extLst>
          </p:cNvPr>
          <p:cNvSpPr>
            <a:spLocks noGrp="1"/>
          </p:cNvSpPr>
          <p:nvPr>
            <p:ph type="title"/>
          </p:nvPr>
        </p:nvSpPr>
        <p:spPr/>
        <p:txBody>
          <a:bodyPr wrap="square" lIns="0" tIns="0" rIns="0" bIns="0" anchor="t">
            <a:spAutoFit/>
          </a:bodyPr>
          <a:lstStyle/>
          <a:p>
            <a:r>
              <a:rPr lang="en-US">
                <a:latin typeface="Montserrat SemiBold"/>
              </a:rPr>
              <a:t>Adding Accountability Codes</a:t>
            </a:r>
            <a:endParaRPr lang="en-US"/>
          </a:p>
        </p:txBody>
      </p:sp>
      <p:sp>
        <p:nvSpPr>
          <p:cNvPr id="13" name="Text Placeholder 12">
            <a:extLst>
              <a:ext uri="{FF2B5EF4-FFF2-40B4-BE49-F238E27FC236}">
                <a16:creationId xmlns:a16="http://schemas.microsoft.com/office/drawing/2014/main" id="{3D291D72-0CA7-51DF-4FBA-3ABAD6E0728C}"/>
              </a:ext>
            </a:extLst>
          </p:cNvPr>
          <p:cNvSpPr>
            <a:spLocks noGrp="1"/>
          </p:cNvSpPr>
          <p:nvPr>
            <p:ph type="body" sz="quarter" idx="18"/>
          </p:nvPr>
        </p:nvSpPr>
        <p:spPr/>
        <p:txBody>
          <a:bodyPr lIns="0" tIns="45720" rIns="91440" bIns="45720" anchor="t"/>
          <a:lstStyle/>
          <a:p>
            <a:r>
              <a:rPr lang="en-US" b="1">
                <a:latin typeface="Montserrat"/>
              </a:rPr>
              <a:t>Accountability codes can now be added via the proctor dashboard</a:t>
            </a:r>
            <a:endParaRPr lang="en-US" b="1"/>
          </a:p>
          <a:p>
            <a:endParaRPr lang="en-US" b="1">
              <a:latin typeface="Montserrat"/>
            </a:endParaRPr>
          </a:p>
          <a:p>
            <a:pPr marL="285750" indent="-285750">
              <a:buChar char="•"/>
            </a:pPr>
            <a:endParaRPr lang="en-US">
              <a:latin typeface="Montserrat"/>
            </a:endParaRPr>
          </a:p>
          <a:p>
            <a:endParaRPr lang="en-US" b="1">
              <a:latin typeface="Montserrat"/>
            </a:endParaRPr>
          </a:p>
          <a:p>
            <a:endParaRPr lang="en-US" b="1">
              <a:latin typeface="Montserrat"/>
            </a:endParaRPr>
          </a:p>
          <a:p>
            <a:endParaRPr lang="en-US" b="1">
              <a:latin typeface="Montserrat"/>
            </a:endParaRPr>
          </a:p>
          <a:p>
            <a:endParaRPr lang="en-US" b="1">
              <a:latin typeface="Montserrat"/>
            </a:endParaRPr>
          </a:p>
          <a:p>
            <a:r>
              <a:rPr lang="en-US" sz="1700" b="1">
                <a:latin typeface="Montserrat"/>
              </a:rPr>
              <a:t>Immediate Session Start</a:t>
            </a:r>
            <a:endParaRPr lang="en-US" sz="1700">
              <a:solidFill>
                <a:srgbClr val="015391"/>
              </a:solidFill>
              <a:latin typeface="Montserrat"/>
            </a:endParaRPr>
          </a:p>
          <a:p>
            <a:r>
              <a:rPr lang="en-US" sz="1700">
                <a:latin typeface="Montserrat"/>
              </a:rPr>
              <a:t>Using an accountability code to void and allow a new session will now take effect instantly—no need to wait for an admin rescan.</a:t>
            </a:r>
            <a:endParaRPr lang="en-US">
              <a:latin typeface="Montserrat"/>
            </a:endParaRPr>
          </a:p>
        </p:txBody>
      </p:sp>
      <p:pic>
        <p:nvPicPr>
          <p:cNvPr id="2" name="Content Placeholder 1">
            <a:extLst>
              <a:ext uri="{FF2B5EF4-FFF2-40B4-BE49-F238E27FC236}">
                <a16:creationId xmlns:a16="http://schemas.microsoft.com/office/drawing/2014/main" id="{A541B4DE-9755-05D8-C9E6-107412577932}"/>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736281" y="1956154"/>
            <a:ext cx="7841883" cy="2166477"/>
          </a:xfrm>
          <a:prstGeom prst="rect">
            <a:avLst/>
          </a:prstGeom>
        </p:spPr>
      </p:pic>
      <p:pic>
        <p:nvPicPr>
          <p:cNvPr id="3" name="Picture 2">
            <a:extLst>
              <a:ext uri="{FF2B5EF4-FFF2-40B4-BE49-F238E27FC236}">
                <a16:creationId xmlns:a16="http://schemas.microsoft.com/office/drawing/2014/main" id="{8FC3CB80-A695-CD71-B22B-A4FC2828E40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99296" y="2735681"/>
            <a:ext cx="3133725" cy="2228850"/>
          </a:xfrm>
          <a:prstGeom prst="rect">
            <a:avLst/>
          </a:prstGeom>
        </p:spPr>
      </p:pic>
    </p:spTree>
    <p:extLst>
      <p:ext uri="{BB962C8B-B14F-4D97-AF65-F5344CB8AC3E}">
        <p14:creationId xmlns:p14="http://schemas.microsoft.com/office/powerpoint/2010/main" val="6127424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DE526-9D2A-934F-1B2C-409914F4BA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99B0EF-F7DC-A19A-8E5C-49CC04A6D1EA}"/>
              </a:ext>
            </a:extLst>
          </p:cNvPr>
          <p:cNvSpPr>
            <a:spLocks noGrp="1"/>
          </p:cNvSpPr>
          <p:nvPr>
            <p:ph type="title"/>
          </p:nvPr>
        </p:nvSpPr>
        <p:spPr>
          <a:xfrm>
            <a:off x="643064" y="2183544"/>
            <a:ext cx="6885496" cy="488536"/>
          </a:xfrm>
        </p:spPr>
        <p:txBody>
          <a:bodyPr lIns="0" tIns="45720" rIns="91440" bIns="45720" anchor="t"/>
          <a:lstStyle/>
          <a:p>
            <a:r>
              <a:rPr lang="en-US" sz="2000">
                <a:latin typeface="Montserrat SemiBold"/>
              </a:rPr>
              <a:t>Reporting</a:t>
            </a:r>
            <a:endParaRPr lang="en-US" sz="2000"/>
          </a:p>
        </p:txBody>
      </p:sp>
      <p:pic>
        <p:nvPicPr>
          <p:cNvPr id="4" name="Graphic 3">
            <a:extLst>
              <a:ext uri="{FF2B5EF4-FFF2-40B4-BE49-F238E27FC236}">
                <a16:creationId xmlns:a16="http://schemas.microsoft.com/office/drawing/2014/main" id="{280B4072-FF7A-B0D1-C712-B30A1E233AB7}"/>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5137" y="5189774"/>
            <a:ext cx="914400" cy="914400"/>
          </a:xfrm>
          <a:prstGeom prst="rect">
            <a:avLst/>
          </a:prstGeom>
        </p:spPr>
      </p:pic>
      <p:pic>
        <p:nvPicPr>
          <p:cNvPr id="5" name="Graphic 4">
            <a:extLst>
              <a:ext uri="{FF2B5EF4-FFF2-40B4-BE49-F238E27FC236}">
                <a16:creationId xmlns:a16="http://schemas.microsoft.com/office/drawing/2014/main" id="{D7C59EE2-F829-93E2-1674-8FA2D6166063}"/>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5137" y="4080787"/>
            <a:ext cx="914400" cy="914400"/>
          </a:xfrm>
          <a:prstGeom prst="rect">
            <a:avLst/>
          </a:prstGeom>
        </p:spPr>
      </p:pic>
      <p:pic>
        <p:nvPicPr>
          <p:cNvPr id="6" name="Graphic 5">
            <a:extLst>
              <a:ext uri="{FF2B5EF4-FFF2-40B4-BE49-F238E27FC236}">
                <a16:creationId xmlns:a16="http://schemas.microsoft.com/office/drawing/2014/main" id="{53903277-A5D5-0042-4483-980A29A7AE2E}"/>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5137" y="2971800"/>
            <a:ext cx="914400" cy="914400"/>
          </a:xfrm>
          <a:prstGeom prst="rect">
            <a:avLst/>
          </a:prstGeom>
        </p:spPr>
      </p:pic>
      <p:sp>
        <p:nvSpPr>
          <p:cNvPr id="3" name="TextBox 2">
            <a:extLst>
              <a:ext uri="{FF2B5EF4-FFF2-40B4-BE49-F238E27FC236}">
                <a16:creationId xmlns:a16="http://schemas.microsoft.com/office/drawing/2014/main" id="{011CA315-0387-91A2-B7C7-7C3ECF2F942A}"/>
              </a:ext>
            </a:extLst>
          </p:cNvPr>
          <p:cNvSpPr txBox="1"/>
          <p:nvPr/>
        </p:nvSpPr>
        <p:spPr>
          <a:xfrm>
            <a:off x="2160849" y="3157462"/>
            <a:ext cx="1705121" cy="400110"/>
          </a:xfrm>
          <a:prstGeom prst="rect">
            <a:avLst/>
          </a:prstGeom>
          <a:noFill/>
        </p:spPr>
        <p:txBody>
          <a:bodyPr wrap="square" rtlCol="0">
            <a:spAutoFit/>
          </a:bodyPr>
          <a:lstStyle/>
          <a:p>
            <a:r>
              <a:rPr lang="en-US" sz="2000">
                <a:solidFill>
                  <a:schemeClr val="tx2"/>
                </a:solidFill>
                <a:latin typeface="Montserrat SemiBold" pitchFamily="2" charset="0"/>
              </a:rPr>
              <a:t>Efficiency</a:t>
            </a:r>
          </a:p>
        </p:txBody>
      </p:sp>
      <p:sp>
        <p:nvSpPr>
          <p:cNvPr id="9" name="TextBox 8">
            <a:extLst>
              <a:ext uri="{FF2B5EF4-FFF2-40B4-BE49-F238E27FC236}">
                <a16:creationId xmlns:a16="http://schemas.microsoft.com/office/drawing/2014/main" id="{B1A92177-B5F6-537D-95BB-94873BAD1241}"/>
              </a:ext>
            </a:extLst>
          </p:cNvPr>
          <p:cNvSpPr txBox="1"/>
          <p:nvPr/>
        </p:nvSpPr>
        <p:spPr>
          <a:xfrm>
            <a:off x="2160849" y="4302190"/>
            <a:ext cx="1963999" cy="400110"/>
          </a:xfrm>
          <a:prstGeom prst="rect">
            <a:avLst/>
          </a:prstGeom>
          <a:noFill/>
        </p:spPr>
        <p:txBody>
          <a:bodyPr wrap="none" rtlCol="0">
            <a:spAutoFit/>
          </a:bodyPr>
          <a:lstStyle/>
          <a:p>
            <a:r>
              <a:rPr lang="en-US" sz="2000">
                <a:solidFill>
                  <a:schemeClr val="tx2"/>
                </a:solidFill>
                <a:latin typeface="Montserrat SemiBold" pitchFamily="2" charset="0"/>
              </a:rPr>
              <a:t>Test Security</a:t>
            </a:r>
          </a:p>
        </p:txBody>
      </p:sp>
      <p:sp>
        <p:nvSpPr>
          <p:cNvPr id="10" name="TextBox 9">
            <a:extLst>
              <a:ext uri="{FF2B5EF4-FFF2-40B4-BE49-F238E27FC236}">
                <a16:creationId xmlns:a16="http://schemas.microsoft.com/office/drawing/2014/main" id="{868D773D-1FD8-2EAB-752E-1D0EDFC789F3}"/>
              </a:ext>
            </a:extLst>
          </p:cNvPr>
          <p:cNvSpPr txBox="1"/>
          <p:nvPr/>
        </p:nvSpPr>
        <p:spPr>
          <a:xfrm>
            <a:off x="2160849" y="5446918"/>
            <a:ext cx="2121093" cy="400110"/>
          </a:xfrm>
          <a:prstGeom prst="rect">
            <a:avLst/>
          </a:prstGeom>
          <a:noFill/>
        </p:spPr>
        <p:txBody>
          <a:bodyPr wrap="none" rtlCol="0">
            <a:spAutoFit/>
          </a:bodyPr>
          <a:lstStyle/>
          <a:p>
            <a:r>
              <a:rPr lang="en-US" sz="2000">
                <a:solidFill>
                  <a:schemeClr val="tx2"/>
                </a:solidFill>
                <a:latin typeface="Montserrat SemiBold" pitchFamily="2" charset="0"/>
              </a:rPr>
              <a:t>User Interface</a:t>
            </a:r>
          </a:p>
        </p:txBody>
      </p:sp>
    </p:spTree>
    <p:extLst>
      <p:ext uri="{BB962C8B-B14F-4D97-AF65-F5344CB8AC3E}">
        <p14:creationId xmlns:p14="http://schemas.microsoft.com/office/powerpoint/2010/main" val="16187495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8CB8E-19DA-E625-81E0-D0EC975E3C2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D3107289-C96B-0075-78D9-E6C7B0FC694B}"/>
              </a:ext>
            </a:extLst>
          </p:cNvPr>
          <p:cNvSpPr>
            <a:spLocks noGrp="1"/>
          </p:cNvSpPr>
          <p:nvPr>
            <p:ph type="body" sz="quarter" idx="15"/>
          </p:nvPr>
        </p:nvSpPr>
        <p:spPr/>
        <p:txBody>
          <a:bodyPr lIns="0" tIns="45720" rIns="91440" bIns="45720" anchor="t"/>
          <a:lstStyle/>
          <a:p>
            <a:r>
              <a:rPr lang="en-US" sz="1300">
                <a:latin typeface="Montserrat"/>
              </a:rPr>
              <a:t>Reporting</a:t>
            </a:r>
            <a:endParaRPr lang="en-US"/>
          </a:p>
        </p:txBody>
      </p:sp>
      <p:sp>
        <p:nvSpPr>
          <p:cNvPr id="10" name="Title 9">
            <a:extLst>
              <a:ext uri="{FF2B5EF4-FFF2-40B4-BE49-F238E27FC236}">
                <a16:creationId xmlns:a16="http://schemas.microsoft.com/office/drawing/2014/main" id="{F813B0DE-4C7C-CED3-915C-715E4E2009F1}"/>
              </a:ext>
            </a:extLst>
          </p:cNvPr>
          <p:cNvSpPr>
            <a:spLocks noGrp="1"/>
          </p:cNvSpPr>
          <p:nvPr>
            <p:ph type="title"/>
          </p:nvPr>
        </p:nvSpPr>
        <p:spPr/>
        <p:txBody>
          <a:bodyPr wrap="square" lIns="0" tIns="0" rIns="0" bIns="0" anchor="t">
            <a:spAutoFit/>
          </a:bodyPr>
          <a:lstStyle/>
          <a:p>
            <a:r>
              <a:rPr lang="en-US">
                <a:latin typeface="Montserrat SemiBold"/>
              </a:rPr>
              <a:t>New Role</a:t>
            </a:r>
            <a:endParaRPr lang="en-US"/>
          </a:p>
        </p:txBody>
      </p:sp>
      <p:sp>
        <p:nvSpPr>
          <p:cNvPr id="13" name="Text Placeholder 12">
            <a:extLst>
              <a:ext uri="{FF2B5EF4-FFF2-40B4-BE49-F238E27FC236}">
                <a16:creationId xmlns:a16="http://schemas.microsoft.com/office/drawing/2014/main" id="{0BF23BFA-88B8-B393-128E-70B695AA2253}"/>
              </a:ext>
            </a:extLst>
          </p:cNvPr>
          <p:cNvSpPr>
            <a:spLocks noGrp="1"/>
          </p:cNvSpPr>
          <p:nvPr>
            <p:ph type="body" sz="quarter" idx="18"/>
          </p:nvPr>
        </p:nvSpPr>
        <p:spPr/>
        <p:txBody>
          <a:bodyPr lIns="0" tIns="45720" rIns="91440" bIns="45720" anchor="t"/>
          <a:lstStyle/>
          <a:p>
            <a:pPr>
              <a:spcBef>
                <a:spcPts val="600"/>
              </a:spcBef>
              <a:spcAft>
                <a:spcPts val="1200"/>
              </a:spcAft>
            </a:pPr>
            <a:endParaRPr lang="en-US" b="1">
              <a:latin typeface="Montserrat"/>
            </a:endParaRPr>
          </a:p>
          <a:p>
            <a:pPr>
              <a:spcBef>
                <a:spcPts val="600"/>
              </a:spcBef>
              <a:spcAft>
                <a:spcPts val="1200"/>
              </a:spcAft>
            </a:pPr>
            <a:r>
              <a:rPr lang="en-US" b="1">
                <a:latin typeface="Montserrat"/>
              </a:rPr>
              <a:t>District Reporting Administrator – New Role </a:t>
            </a:r>
            <a:endParaRPr lang="en-US">
              <a:solidFill>
                <a:srgbClr val="015391"/>
              </a:solidFill>
              <a:latin typeface="Montserrat"/>
            </a:endParaRPr>
          </a:p>
          <a:p>
            <a:pPr>
              <a:spcBef>
                <a:spcPts val="600"/>
              </a:spcBef>
              <a:spcAft>
                <a:spcPts val="1200"/>
              </a:spcAft>
            </a:pPr>
            <a:r>
              <a:rPr lang="en-US">
                <a:latin typeface="Montserrat"/>
              </a:rPr>
              <a:t>Will have access to PII (User page under Rostering)</a:t>
            </a:r>
            <a:endParaRPr lang="en-US">
              <a:solidFill>
                <a:srgbClr val="015391"/>
              </a:solidFill>
              <a:latin typeface="Montserrat"/>
            </a:endParaRPr>
          </a:p>
          <a:p>
            <a:pPr>
              <a:spcBef>
                <a:spcPts val="600"/>
              </a:spcBef>
              <a:spcAft>
                <a:spcPts val="1200"/>
              </a:spcAft>
            </a:pPr>
            <a:r>
              <a:rPr lang="en-US">
                <a:latin typeface="Montserrat"/>
              </a:rPr>
              <a:t>Will be able to Filter reports by the following</a:t>
            </a:r>
          </a:p>
          <a:p>
            <a:pPr>
              <a:spcBef>
                <a:spcPts val="600"/>
              </a:spcBef>
              <a:spcAft>
                <a:spcPts val="1200"/>
              </a:spcAft>
            </a:pPr>
            <a:r>
              <a:rPr lang="en-US">
                <a:latin typeface="Montserrat"/>
              </a:rPr>
              <a:t>Demographics.</a:t>
            </a:r>
          </a:p>
          <a:p>
            <a:pPr>
              <a:spcBef>
                <a:spcPts val="600"/>
              </a:spcBef>
              <a:spcAft>
                <a:spcPts val="1200"/>
              </a:spcAft>
            </a:pPr>
            <a:endParaRPr lang="en-US">
              <a:latin typeface="Montserrat"/>
            </a:endParaRPr>
          </a:p>
          <a:p>
            <a:pPr>
              <a:spcBef>
                <a:spcPts val="600"/>
              </a:spcBef>
              <a:spcAft>
                <a:spcPts val="1200"/>
              </a:spcAft>
            </a:pPr>
            <a:r>
              <a:rPr lang="en-US" b="1" u="sng">
                <a:latin typeface="Montserrat"/>
              </a:rPr>
              <a:t>NOTE</a:t>
            </a:r>
            <a:r>
              <a:rPr lang="en-US" u="sng">
                <a:latin typeface="Montserrat"/>
              </a:rPr>
              <a:t>:</a:t>
            </a:r>
          </a:p>
          <a:p>
            <a:pPr>
              <a:spcBef>
                <a:spcPts val="600"/>
              </a:spcBef>
              <a:spcAft>
                <a:spcPts val="1200"/>
              </a:spcAft>
            </a:pPr>
            <a:r>
              <a:rPr lang="en-US" b="1" u="sng">
                <a:latin typeface="Montserrat"/>
              </a:rPr>
              <a:t>You will not find this new role in the manuals</a:t>
            </a:r>
            <a:endParaRPr lang="en-US" b="1" u="sng"/>
          </a:p>
        </p:txBody>
      </p:sp>
      <p:sp>
        <p:nvSpPr>
          <p:cNvPr id="5" name="Content Placeholder 4">
            <a:extLst>
              <a:ext uri="{FF2B5EF4-FFF2-40B4-BE49-F238E27FC236}">
                <a16:creationId xmlns:a16="http://schemas.microsoft.com/office/drawing/2014/main" id="{0CEFBE13-AC58-B21B-17F5-4E25F519C7BA}"/>
              </a:ext>
            </a:extLst>
          </p:cNvPr>
          <p:cNvSpPr>
            <a:spLocks noGrp="1"/>
          </p:cNvSpPr>
          <p:nvPr>
            <p:ph sz="quarter" idx="17"/>
          </p:nvPr>
        </p:nvSpPr>
        <p:spPr/>
        <p:txBody>
          <a:bodyPr/>
          <a:lstStyle/>
          <a:p>
            <a:endParaRPr lang="en-US"/>
          </a:p>
        </p:txBody>
      </p:sp>
      <p:pic>
        <p:nvPicPr>
          <p:cNvPr id="3" name="Content Placeholder 5">
            <a:extLst>
              <a:ext uri="{FF2B5EF4-FFF2-40B4-BE49-F238E27FC236}">
                <a16:creationId xmlns:a16="http://schemas.microsoft.com/office/drawing/2014/main" id="{007C5FD6-8495-6E6D-9447-377AC8CC7C52}"/>
              </a:ext>
              <a:ext uri="{C183D7F6-B498-43B3-948B-1728B52AA6E4}">
                <adec:decorative xmlns:adec="http://schemas.microsoft.com/office/drawing/2017/decorative" val="1"/>
              </a:ext>
            </a:extLst>
          </p:cNvPr>
          <p:cNvPicPr>
            <a:picLocks noChangeAspect="1"/>
          </p:cNvPicPr>
          <p:nvPr/>
        </p:nvPicPr>
        <p:blipFill>
          <a:blip r:embed="rId2"/>
          <a:srcRect r="33692" b="-3"/>
          <a:stretch>
            <a:fillRect/>
          </a:stretch>
        </p:blipFill>
        <p:spPr>
          <a:xfrm>
            <a:off x="7147437" y="1710858"/>
            <a:ext cx="4116482" cy="4113260"/>
          </a:xfrm>
          <a:prstGeom prst="rect">
            <a:avLst/>
          </a:prstGeom>
          <a:noFill/>
        </p:spPr>
      </p:pic>
    </p:spTree>
    <p:extLst>
      <p:ext uri="{BB962C8B-B14F-4D97-AF65-F5344CB8AC3E}">
        <p14:creationId xmlns:p14="http://schemas.microsoft.com/office/powerpoint/2010/main" val="10940473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D8276-B855-588C-A42B-AFD4A2AA3E2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C984C18-A535-5F6C-9EE0-0F002CE8F648}"/>
              </a:ext>
            </a:extLst>
          </p:cNvPr>
          <p:cNvSpPr>
            <a:spLocks noGrp="1"/>
          </p:cNvSpPr>
          <p:nvPr>
            <p:ph type="body" sz="quarter" idx="15"/>
          </p:nvPr>
        </p:nvSpPr>
        <p:spPr/>
        <p:txBody>
          <a:bodyPr lIns="0" tIns="45720" rIns="91440" bIns="45720" anchor="t"/>
          <a:lstStyle/>
          <a:p>
            <a:r>
              <a:rPr lang="en-US" sz="1300">
                <a:latin typeface="Montserrat"/>
              </a:rPr>
              <a:t>Reporting</a:t>
            </a:r>
            <a:endParaRPr lang="en-US"/>
          </a:p>
        </p:txBody>
      </p:sp>
      <p:sp>
        <p:nvSpPr>
          <p:cNvPr id="10" name="Title 9">
            <a:extLst>
              <a:ext uri="{FF2B5EF4-FFF2-40B4-BE49-F238E27FC236}">
                <a16:creationId xmlns:a16="http://schemas.microsoft.com/office/drawing/2014/main" id="{FCE60470-9785-6B5A-10BD-5D336E2BC63E}"/>
              </a:ext>
            </a:extLst>
          </p:cNvPr>
          <p:cNvSpPr>
            <a:spLocks noGrp="1"/>
          </p:cNvSpPr>
          <p:nvPr>
            <p:ph type="title"/>
          </p:nvPr>
        </p:nvSpPr>
        <p:spPr/>
        <p:txBody>
          <a:bodyPr wrap="square" lIns="0" tIns="0" rIns="0" bIns="0" anchor="t">
            <a:spAutoFit/>
          </a:bodyPr>
          <a:lstStyle/>
          <a:p>
            <a:r>
              <a:rPr lang="en-US">
                <a:latin typeface="Montserrat SemiBold"/>
              </a:rPr>
              <a:t>Performance Reports – SASID</a:t>
            </a:r>
            <a:endParaRPr lang="en-US"/>
          </a:p>
        </p:txBody>
      </p:sp>
      <p:sp>
        <p:nvSpPr>
          <p:cNvPr id="13" name="Text Placeholder 12">
            <a:extLst>
              <a:ext uri="{FF2B5EF4-FFF2-40B4-BE49-F238E27FC236}">
                <a16:creationId xmlns:a16="http://schemas.microsoft.com/office/drawing/2014/main" id="{F3E5CE23-6C19-1A33-C882-1CBF0D765B75}"/>
              </a:ext>
            </a:extLst>
          </p:cNvPr>
          <p:cNvSpPr>
            <a:spLocks noGrp="1"/>
          </p:cNvSpPr>
          <p:nvPr>
            <p:ph type="body" sz="quarter" idx="18"/>
          </p:nvPr>
        </p:nvSpPr>
        <p:spPr/>
        <p:txBody>
          <a:bodyPr lIns="0" tIns="45720" rIns="91440" bIns="45720" anchor="t"/>
          <a:lstStyle/>
          <a:p>
            <a:r>
              <a:rPr lang="en-US">
                <a:latin typeface="Montserrat"/>
              </a:rPr>
              <a:t>SASIDs are now visible in Performance Reports and will appear on CSV exports.</a:t>
            </a:r>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A2E7795D-9649-9DFE-8E82-528205E20C89}"/>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5" name="Content Placeholder 4">
            <a:extLst>
              <a:ext uri="{FF2B5EF4-FFF2-40B4-BE49-F238E27FC236}">
                <a16:creationId xmlns:a16="http://schemas.microsoft.com/office/drawing/2014/main" id="{A7CBCD5B-F6FE-24C7-CFCD-E0385EA0E3E3}"/>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1102729" y="2327128"/>
            <a:ext cx="4101093" cy="3640347"/>
          </a:xfrm>
          <a:prstGeom prst="rect">
            <a:avLst/>
          </a:prstGeom>
        </p:spPr>
      </p:pic>
      <p:pic>
        <p:nvPicPr>
          <p:cNvPr id="8" name="Picture 7">
            <a:extLst>
              <a:ext uri="{FF2B5EF4-FFF2-40B4-BE49-F238E27FC236}">
                <a16:creationId xmlns:a16="http://schemas.microsoft.com/office/drawing/2014/main" id="{9B258DBB-7BF3-F576-4102-C94584B1CDC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040605" y="2329364"/>
            <a:ext cx="4181475" cy="3743325"/>
          </a:xfrm>
          <a:prstGeom prst="rect">
            <a:avLst/>
          </a:prstGeom>
        </p:spPr>
      </p:pic>
    </p:spTree>
    <p:extLst>
      <p:ext uri="{BB962C8B-B14F-4D97-AF65-F5344CB8AC3E}">
        <p14:creationId xmlns:p14="http://schemas.microsoft.com/office/powerpoint/2010/main" val="41090326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F9C9B-8486-FE83-B38B-85EAA48C9C2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6275584-C635-10C1-648E-98CC520F9927}"/>
              </a:ext>
            </a:extLst>
          </p:cNvPr>
          <p:cNvSpPr>
            <a:spLocks noGrp="1"/>
          </p:cNvSpPr>
          <p:nvPr>
            <p:ph type="body" sz="quarter" idx="15"/>
          </p:nvPr>
        </p:nvSpPr>
        <p:spPr/>
        <p:txBody>
          <a:bodyPr lIns="0" tIns="45720" rIns="91440" bIns="45720" anchor="t"/>
          <a:lstStyle/>
          <a:p>
            <a:r>
              <a:rPr lang="en-US" sz="1300">
                <a:latin typeface="Montserrat"/>
              </a:rPr>
              <a:t>Reporting</a:t>
            </a:r>
            <a:endParaRPr lang="en-US"/>
          </a:p>
        </p:txBody>
      </p:sp>
      <p:sp>
        <p:nvSpPr>
          <p:cNvPr id="10" name="Title 9">
            <a:extLst>
              <a:ext uri="{FF2B5EF4-FFF2-40B4-BE49-F238E27FC236}">
                <a16:creationId xmlns:a16="http://schemas.microsoft.com/office/drawing/2014/main" id="{886A6CE2-140A-B4C9-DD7B-B333E4CD244F}"/>
              </a:ext>
            </a:extLst>
          </p:cNvPr>
          <p:cNvSpPr>
            <a:spLocks noGrp="1"/>
          </p:cNvSpPr>
          <p:nvPr>
            <p:ph type="title"/>
          </p:nvPr>
        </p:nvSpPr>
        <p:spPr/>
        <p:txBody>
          <a:bodyPr wrap="square" lIns="0" tIns="0" rIns="0" bIns="0" anchor="t">
            <a:spAutoFit/>
          </a:bodyPr>
          <a:lstStyle/>
          <a:p>
            <a:r>
              <a:rPr lang="en-US">
                <a:latin typeface="Montserrat SemiBold"/>
              </a:rPr>
              <a:t>RCR, RCS, DPLS </a:t>
            </a:r>
            <a:endParaRPr lang="en-US"/>
          </a:p>
        </p:txBody>
      </p:sp>
      <p:sp>
        <p:nvSpPr>
          <p:cNvPr id="13" name="Text Placeholder 12">
            <a:extLst>
              <a:ext uri="{FF2B5EF4-FFF2-40B4-BE49-F238E27FC236}">
                <a16:creationId xmlns:a16="http://schemas.microsoft.com/office/drawing/2014/main" id="{7E99AC76-EFB2-841C-8A5D-7316F13DA498}"/>
              </a:ext>
            </a:extLst>
          </p:cNvPr>
          <p:cNvSpPr>
            <a:spLocks noGrp="1"/>
          </p:cNvSpPr>
          <p:nvPr>
            <p:ph type="body" sz="quarter" idx="18"/>
          </p:nvPr>
        </p:nvSpPr>
        <p:spPr/>
        <p:txBody>
          <a:bodyPr lIns="0" tIns="45720" rIns="91440" bIns="45720" anchor="t"/>
          <a:lstStyle/>
          <a:p>
            <a:r>
              <a:rPr lang="en-US">
                <a:latin typeface="Montserrat"/>
              </a:rPr>
              <a:t>The following reports will now be dynamic and can be accessed in Performance Reports.</a:t>
            </a:r>
            <a:endParaRPr lang="en-US"/>
          </a:p>
          <a:p>
            <a:pPr marL="285750" indent="-285750">
              <a:buChar char="•"/>
            </a:pPr>
            <a:r>
              <a:rPr lang="en-US">
                <a:latin typeface="Montserrat"/>
              </a:rPr>
              <a:t>Reporting Category Roster (RCR)</a:t>
            </a:r>
          </a:p>
          <a:p>
            <a:pPr marL="285750" indent="-285750">
              <a:buChar char="•"/>
            </a:pPr>
            <a:r>
              <a:rPr lang="en-US">
                <a:latin typeface="Montserrat"/>
              </a:rPr>
              <a:t>Reporting Category Summary (RCS)</a:t>
            </a:r>
            <a:endParaRPr lang="en-US"/>
          </a:p>
          <a:p>
            <a:pPr marL="285750" indent="-285750">
              <a:buChar char="•"/>
            </a:pPr>
            <a:r>
              <a:rPr lang="en-US">
                <a:latin typeface="Montserrat"/>
              </a:rPr>
              <a:t>Demographic Performance Level Summary (DPLS)</a:t>
            </a:r>
          </a:p>
          <a:p>
            <a:pPr marL="285750" indent="-285750">
              <a:buChar char="•"/>
            </a:pPr>
            <a:endParaRPr lang="en-US">
              <a:latin typeface="Montserrat"/>
            </a:endParaRPr>
          </a:p>
          <a:p>
            <a:r>
              <a:rPr lang="en-US">
                <a:latin typeface="Montserrat"/>
              </a:rPr>
              <a:t>The PDF will no longer be available. Legacy PDFs will remain available in Report Assets. </a:t>
            </a:r>
            <a:endParaRPr lang="en-US"/>
          </a:p>
          <a:p>
            <a:pPr marL="285750" indent="-285750">
              <a:buChar char="•"/>
            </a:pPr>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39141DDB-EED8-7471-BBC0-58A2DA8A898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7" name="Content Placeholder 6">
            <a:extLst>
              <a:ext uri="{FF2B5EF4-FFF2-40B4-BE49-F238E27FC236}">
                <a16:creationId xmlns:a16="http://schemas.microsoft.com/office/drawing/2014/main" id="{D9F87A70-1417-1B7C-4E4C-3530F0D8B94A}"/>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723290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DEB8E-31E0-7E91-19DD-C8A4B4A5977F}"/>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588BC96-CE02-452A-E451-F8597C6E13BA}"/>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5E9AD3F5-BC41-28C9-737D-C47478995400}"/>
              </a:ext>
            </a:extLst>
          </p:cNvPr>
          <p:cNvSpPr>
            <a:spLocks noGrp="1"/>
          </p:cNvSpPr>
          <p:nvPr>
            <p:ph type="title"/>
          </p:nvPr>
        </p:nvSpPr>
        <p:spPr/>
        <p:txBody>
          <a:bodyPr wrap="square" lIns="0" tIns="0" rIns="0" bIns="0" anchor="t">
            <a:spAutoFit/>
          </a:bodyPr>
          <a:lstStyle/>
          <a:p>
            <a:r>
              <a:rPr lang="en-US">
                <a:latin typeface="Montserrat"/>
              </a:rPr>
              <a:t>Reporting Category Roster (RCR)</a:t>
            </a:r>
            <a:endParaRPr lang="en-US"/>
          </a:p>
        </p:txBody>
      </p:sp>
      <p:sp>
        <p:nvSpPr>
          <p:cNvPr id="13" name="Text Placeholder 12">
            <a:extLst>
              <a:ext uri="{FF2B5EF4-FFF2-40B4-BE49-F238E27FC236}">
                <a16:creationId xmlns:a16="http://schemas.microsoft.com/office/drawing/2014/main" id="{84A21814-8A4E-7042-9FBE-E0560629D6EF}"/>
              </a:ext>
            </a:extLst>
          </p:cNvPr>
          <p:cNvSpPr>
            <a:spLocks noGrp="1"/>
          </p:cNvSpPr>
          <p:nvPr>
            <p:ph type="body" sz="quarter" idx="18"/>
          </p:nvPr>
        </p:nvSpPr>
        <p:spPr>
          <a:xfrm>
            <a:off x="9658350" y="1892300"/>
            <a:ext cx="1962150" cy="1984375"/>
          </a:xfrm>
        </p:spPr>
        <p:txBody>
          <a:bodyPr lIns="0" tIns="45720" rIns="91440" bIns="45720" anchor="t"/>
          <a:lstStyle/>
          <a:p>
            <a:r>
              <a:rPr lang="en-US">
                <a:latin typeface="Montserrat"/>
              </a:rPr>
              <a:t>This information will now be available in Reporting &gt; Results Explorer</a:t>
            </a:r>
          </a:p>
          <a:p>
            <a:endParaRPr lang="en-US">
              <a:latin typeface="Montserrat"/>
            </a:endParaRPr>
          </a:p>
          <a:p>
            <a:r>
              <a:rPr lang="en-US" b="1">
                <a:latin typeface="Montserrat"/>
              </a:rPr>
              <a:t>Reporting School is now available!</a:t>
            </a:r>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C2C03A2-FC04-9A2F-100E-322AD9FDF84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9" name="Content Placeholder 8">
            <a:extLst>
              <a:ext uri="{FF2B5EF4-FFF2-40B4-BE49-F238E27FC236}">
                <a16:creationId xmlns:a16="http://schemas.microsoft.com/office/drawing/2014/main" id="{71AD8E14-9E80-63D3-95F9-1CFE9E71C3AF}"/>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rot="-10800000" flipH="1" flipV="1">
            <a:off x="681789" y="1480485"/>
            <a:ext cx="8341907" cy="4460915"/>
          </a:xfrm>
          <a:prstGeom prst="rect">
            <a:avLst/>
          </a:prstGeom>
        </p:spPr>
      </p:pic>
    </p:spTree>
    <p:extLst>
      <p:ext uri="{BB962C8B-B14F-4D97-AF65-F5344CB8AC3E}">
        <p14:creationId xmlns:p14="http://schemas.microsoft.com/office/powerpoint/2010/main" val="30927165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A1478-252A-FDE2-8AEF-4AD3E5E385E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9F9A48E-C9EC-4F52-329B-774F8EB53663}"/>
              </a:ext>
            </a:extLst>
          </p:cNvPr>
          <p:cNvSpPr>
            <a:spLocks noGrp="1"/>
          </p:cNvSpPr>
          <p:nvPr>
            <p:ph type="body" sz="quarter" idx="15"/>
          </p:nvPr>
        </p:nvSpPr>
        <p:spPr>
          <a:xfrm>
            <a:off x="602898" y="178923"/>
            <a:ext cx="9633916" cy="321184"/>
          </a:xfrm>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642574D0-D701-28DC-1918-8F2C168043B1}"/>
              </a:ext>
            </a:extLst>
          </p:cNvPr>
          <p:cNvSpPr>
            <a:spLocks noGrp="1"/>
          </p:cNvSpPr>
          <p:nvPr>
            <p:ph type="title"/>
          </p:nvPr>
        </p:nvSpPr>
        <p:spPr/>
        <p:txBody>
          <a:bodyPr wrap="square" lIns="0" tIns="0" rIns="0" bIns="0" anchor="t">
            <a:spAutoFit/>
          </a:bodyPr>
          <a:lstStyle/>
          <a:p>
            <a:r>
              <a:rPr lang="en-US">
                <a:latin typeface="Montserrat SemiBold"/>
              </a:rPr>
              <a:t>Reporting Category Summary (RCS)</a:t>
            </a:r>
            <a:endParaRPr lang="en-US"/>
          </a:p>
        </p:txBody>
      </p:sp>
      <p:sp>
        <p:nvSpPr>
          <p:cNvPr id="13" name="Text Placeholder 12">
            <a:extLst>
              <a:ext uri="{FF2B5EF4-FFF2-40B4-BE49-F238E27FC236}">
                <a16:creationId xmlns:a16="http://schemas.microsoft.com/office/drawing/2014/main" id="{7C5DDE5E-B617-4FBB-0C68-7E65698442FB}"/>
              </a:ext>
            </a:extLst>
          </p:cNvPr>
          <p:cNvSpPr>
            <a:spLocks noGrp="1"/>
          </p:cNvSpPr>
          <p:nvPr>
            <p:ph type="body" sz="quarter" idx="18"/>
          </p:nvPr>
        </p:nvSpPr>
        <p:spPr/>
        <p:txBody>
          <a:bodyPr lIns="0" tIns="45720" rIns="91440" bIns="45720" anchor="t"/>
          <a:lstStyle/>
          <a:p>
            <a:r>
              <a:rPr lang="en-US">
                <a:latin typeface="Montserrat"/>
              </a:rPr>
              <a:t>This information will now be available in Reporting &gt; Performance</a:t>
            </a:r>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035BBAE-7213-85AB-6A3B-9DC84563B2B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6" name="Content Placeholder 5">
            <a:extLst>
              <a:ext uri="{FF2B5EF4-FFF2-40B4-BE49-F238E27FC236}">
                <a16:creationId xmlns:a16="http://schemas.microsoft.com/office/drawing/2014/main" id="{E089EA41-E9B0-8B18-351E-24D662063E40}"/>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2275890" y="1966181"/>
            <a:ext cx="7580064" cy="3820819"/>
          </a:xfrm>
          <a:prstGeom prst="rect">
            <a:avLst/>
          </a:prstGeom>
        </p:spPr>
      </p:pic>
      <p:pic>
        <p:nvPicPr>
          <p:cNvPr id="2" name="Content Placeholder 4">
            <a:extLst>
              <a:ext uri="{FF2B5EF4-FFF2-40B4-BE49-F238E27FC236}">
                <a16:creationId xmlns:a16="http://schemas.microsoft.com/office/drawing/2014/main" id="{1DCF6033-E7A1-E47C-EBB6-5F8DC71E9AF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734721" y="1982997"/>
            <a:ext cx="7121233" cy="3981241"/>
          </a:xfrm>
          <a:prstGeom prst="rect">
            <a:avLst/>
          </a:prstGeom>
        </p:spPr>
      </p:pic>
    </p:spTree>
    <p:extLst>
      <p:ext uri="{BB962C8B-B14F-4D97-AF65-F5344CB8AC3E}">
        <p14:creationId xmlns:p14="http://schemas.microsoft.com/office/powerpoint/2010/main" val="674488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4CE08-CAD9-AEEF-7EED-4B7CC6185EA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E546B1C-EF8E-6861-9F01-5BD5ABDDDCB3}"/>
              </a:ext>
            </a:extLst>
          </p:cNvPr>
          <p:cNvSpPr>
            <a:spLocks noGrp="1"/>
          </p:cNvSpPr>
          <p:nvPr>
            <p:ph type="body" sz="quarter" idx="15"/>
          </p:nvPr>
        </p:nvSpPr>
        <p:spPr>
          <a:xfrm>
            <a:off x="581632" y="178923"/>
            <a:ext cx="9633916" cy="321184"/>
          </a:xfrm>
        </p:spPr>
        <p:txBody>
          <a:bodyPr lIns="0" tIns="45720" rIns="91440" bIns="45720" anchor="t"/>
          <a:lstStyle/>
          <a:p>
            <a:r>
              <a:rPr lang="en-US" sz="1300">
                <a:latin typeface="Montserrat"/>
              </a:rPr>
              <a:t>Performance Reports</a:t>
            </a:r>
            <a:endParaRPr lang="en-US" sz="1300"/>
          </a:p>
        </p:txBody>
      </p:sp>
      <p:sp>
        <p:nvSpPr>
          <p:cNvPr id="10" name="Title 9">
            <a:extLst>
              <a:ext uri="{FF2B5EF4-FFF2-40B4-BE49-F238E27FC236}">
                <a16:creationId xmlns:a16="http://schemas.microsoft.com/office/drawing/2014/main" id="{BA038F03-A10A-7672-E78E-F493F19B0BBB}"/>
              </a:ext>
            </a:extLst>
          </p:cNvPr>
          <p:cNvSpPr>
            <a:spLocks noGrp="1"/>
          </p:cNvSpPr>
          <p:nvPr>
            <p:ph type="title"/>
          </p:nvPr>
        </p:nvSpPr>
        <p:spPr/>
        <p:txBody>
          <a:bodyPr wrap="square" lIns="0" tIns="0" rIns="0" bIns="0" anchor="t">
            <a:spAutoFit/>
          </a:bodyPr>
          <a:lstStyle/>
          <a:p>
            <a:r>
              <a:rPr lang="en-US">
                <a:latin typeface="Montserrat SemiBold"/>
              </a:rPr>
              <a:t>Report Assets Availability</a:t>
            </a:r>
            <a:endParaRPr lang="en-US"/>
          </a:p>
        </p:txBody>
      </p:sp>
      <p:sp>
        <p:nvSpPr>
          <p:cNvPr id="13" name="Text Placeholder 12">
            <a:extLst>
              <a:ext uri="{FF2B5EF4-FFF2-40B4-BE49-F238E27FC236}">
                <a16:creationId xmlns:a16="http://schemas.microsoft.com/office/drawing/2014/main" id="{D801D96B-9B75-0B4E-AAB4-72E7692F6474}"/>
              </a:ext>
            </a:extLst>
          </p:cNvPr>
          <p:cNvSpPr>
            <a:spLocks noGrp="1"/>
          </p:cNvSpPr>
          <p:nvPr>
            <p:ph type="body" sz="quarter" idx="18"/>
          </p:nvPr>
        </p:nvSpPr>
        <p:spPr>
          <a:xfrm>
            <a:off x="591552" y="1511300"/>
            <a:ext cx="11028948" cy="4553201"/>
          </a:xfrm>
        </p:spPr>
        <p:txBody>
          <a:bodyPr lIns="0" tIns="45720" rIns="91440" bIns="45720" anchor="t"/>
          <a:lstStyle/>
          <a:p>
            <a:r>
              <a:rPr lang="en-US">
                <a:latin typeface="Montserrat"/>
              </a:rPr>
              <a:t>Report Assets will be locked while Pearson is validating prior to posting.</a:t>
            </a:r>
            <a:endParaRPr lang="en-US"/>
          </a:p>
          <a:p>
            <a:r>
              <a:rPr lang="en-US" sz="1700">
                <a:latin typeface="Montserrat"/>
              </a:rPr>
              <a:t>You will see a closed padlock when they are locked for viewing.</a:t>
            </a:r>
            <a:endParaRPr lang="en-US" sz="1700" b="1"/>
          </a:p>
          <a:p>
            <a:endParaRPr lang="en-US"/>
          </a:p>
          <a:p>
            <a:endParaRPr lang="en-US"/>
          </a:p>
          <a:p>
            <a:endParaRPr lang="en-US"/>
          </a:p>
          <a:p>
            <a:r>
              <a:rPr lang="en-US">
                <a:latin typeface="Montserrat"/>
              </a:rPr>
              <a:t>Once validated you will see they are ready for you to view by seeing the download arrow. </a:t>
            </a:r>
            <a:endParaRPr lang="en-US"/>
          </a:p>
          <a:p>
            <a:endParaRPr lang="en-US"/>
          </a:p>
        </p:txBody>
      </p:sp>
      <p:pic>
        <p:nvPicPr>
          <p:cNvPr id="3" name="Graphic 2">
            <a:extLst>
              <a:ext uri="{FF2B5EF4-FFF2-40B4-BE49-F238E27FC236}">
                <a16:creationId xmlns:a16="http://schemas.microsoft.com/office/drawing/2014/main" id="{7587AB00-AEC9-BB5B-AD3E-27BAC9DFCEB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12" name="Content Placeholder 11">
            <a:extLst>
              <a:ext uri="{FF2B5EF4-FFF2-40B4-BE49-F238E27FC236}">
                <a16:creationId xmlns:a16="http://schemas.microsoft.com/office/drawing/2014/main" id="{3AE1E02F-AB4A-5ADB-CBF6-6718F8AB01AC}"/>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2248233" y="2457469"/>
            <a:ext cx="7695533" cy="1284163"/>
          </a:xfrm>
          <a:prstGeom prst="rect">
            <a:avLst/>
          </a:prstGeom>
        </p:spPr>
      </p:pic>
      <p:pic>
        <p:nvPicPr>
          <p:cNvPr id="14" name="Picture 13">
            <a:extLst>
              <a:ext uri="{FF2B5EF4-FFF2-40B4-BE49-F238E27FC236}">
                <a16:creationId xmlns:a16="http://schemas.microsoft.com/office/drawing/2014/main" id="{24D23672-D6AD-29AC-F08F-E22A01AE51D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869406" y="4239878"/>
            <a:ext cx="7991977" cy="1817271"/>
          </a:xfrm>
          <a:prstGeom prst="rect">
            <a:avLst/>
          </a:prstGeom>
        </p:spPr>
      </p:pic>
    </p:spTree>
    <p:extLst>
      <p:ext uri="{BB962C8B-B14F-4D97-AF65-F5344CB8AC3E}">
        <p14:creationId xmlns:p14="http://schemas.microsoft.com/office/powerpoint/2010/main" val="29591856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FE28F-3B76-EDED-C37C-73EBF33CE9D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E85796D-B24D-575F-A32D-20581187E9A8}"/>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30BDBE24-1D93-40D8-C578-97A2AF4DDD8B}"/>
              </a:ext>
            </a:extLst>
          </p:cNvPr>
          <p:cNvSpPr>
            <a:spLocks noGrp="1"/>
          </p:cNvSpPr>
          <p:nvPr>
            <p:ph type="title"/>
          </p:nvPr>
        </p:nvSpPr>
        <p:spPr/>
        <p:txBody>
          <a:bodyPr wrap="square" lIns="0" tIns="0" rIns="0" bIns="0" anchor="t">
            <a:spAutoFit/>
          </a:bodyPr>
          <a:lstStyle/>
          <a:p>
            <a:r>
              <a:rPr lang="en-US">
                <a:latin typeface="Montserrat SemiBold"/>
              </a:rPr>
              <a:t>Report Assets (Scope)</a:t>
            </a:r>
            <a:endParaRPr lang="en-US"/>
          </a:p>
        </p:txBody>
      </p:sp>
      <p:sp>
        <p:nvSpPr>
          <p:cNvPr id="13" name="Text Placeholder 12">
            <a:extLst>
              <a:ext uri="{FF2B5EF4-FFF2-40B4-BE49-F238E27FC236}">
                <a16:creationId xmlns:a16="http://schemas.microsoft.com/office/drawing/2014/main" id="{FD2BA273-DABE-E353-AA6E-6910DD491FEE}"/>
              </a:ext>
            </a:extLst>
          </p:cNvPr>
          <p:cNvSpPr>
            <a:spLocks noGrp="1"/>
          </p:cNvSpPr>
          <p:nvPr>
            <p:ph type="body" sz="quarter" idx="18"/>
          </p:nvPr>
        </p:nvSpPr>
        <p:spPr/>
        <p:txBody>
          <a:bodyPr lIns="0" tIns="45720" rIns="91440" bIns="45720" anchor="t"/>
          <a:lstStyle/>
          <a:p>
            <a:r>
              <a:rPr lang="en-US">
                <a:latin typeface="Montserrat"/>
              </a:rPr>
              <a:t>Files in Report Assets can now be searched by scope type, School, District, and State.</a:t>
            </a:r>
            <a:endParaRPr lang="en-US"/>
          </a:p>
          <a:p>
            <a:endParaRPr lang="en-US">
              <a:latin typeface="Montserrat"/>
            </a:endParaRPr>
          </a:p>
          <a:p>
            <a:endParaRPr lang="en-US"/>
          </a:p>
          <a:p>
            <a:endParaRPr lang="en-US"/>
          </a:p>
          <a:p>
            <a:endParaRPr lang="en-US"/>
          </a:p>
          <a:p>
            <a:endParaRPr lang="en-US"/>
          </a:p>
          <a:p>
            <a:endParaRPr lang="en-US"/>
          </a:p>
        </p:txBody>
      </p:sp>
      <p:pic>
        <p:nvPicPr>
          <p:cNvPr id="2" name="Content Placeholder 1">
            <a:extLst>
              <a:ext uri="{FF2B5EF4-FFF2-40B4-BE49-F238E27FC236}">
                <a16:creationId xmlns:a16="http://schemas.microsoft.com/office/drawing/2014/main" id="{0ED006E3-DDCE-5C7C-0C8C-F523F9215F7D}"/>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105552" y="2086517"/>
            <a:ext cx="10129060" cy="1480233"/>
          </a:xfrm>
          <a:prstGeom prst="rect">
            <a:avLst/>
          </a:prstGeom>
        </p:spPr>
      </p:pic>
      <p:pic>
        <p:nvPicPr>
          <p:cNvPr id="3" name="Graphic 2">
            <a:extLst>
              <a:ext uri="{FF2B5EF4-FFF2-40B4-BE49-F238E27FC236}">
                <a16:creationId xmlns:a16="http://schemas.microsoft.com/office/drawing/2014/main" id="{CEBBD212-6300-FC9B-957D-1393C20CA8E1}"/>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9604579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DFE34-96B2-9F88-8FC7-E5BA4E92935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811D562-9667-EB7D-45FD-08F1885D45B3}"/>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26788A13-FA7E-779F-9E75-E2E43199D41A}"/>
              </a:ext>
            </a:extLst>
          </p:cNvPr>
          <p:cNvSpPr>
            <a:spLocks noGrp="1"/>
          </p:cNvSpPr>
          <p:nvPr>
            <p:ph type="title"/>
          </p:nvPr>
        </p:nvSpPr>
        <p:spPr/>
        <p:txBody>
          <a:bodyPr wrap="square" lIns="0" tIns="0" rIns="0" bIns="0" anchor="t">
            <a:spAutoFit/>
          </a:bodyPr>
          <a:lstStyle/>
          <a:p>
            <a:r>
              <a:rPr lang="en-US">
                <a:latin typeface="Montserrat SemiBold"/>
              </a:rPr>
              <a:t>Report Assets (Bulk Download)</a:t>
            </a:r>
            <a:endParaRPr lang="en-US"/>
          </a:p>
        </p:txBody>
      </p:sp>
      <p:sp>
        <p:nvSpPr>
          <p:cNvPr id="13" name="Text Placeholder 12">
            <a:extLst>
              <a:ext uri="{FF2B5EF4-FFF2-40B4-BE49-F238E27FC236}">
                <a16:creationId xmlns:a16="http://schemas.microsoft.com/office/drawing/2014/main" id="{6F756850-8339-C77C-A4F7-B15A1BDD270A}"/>
              </a:ext>
            </a:extLst>
          </p:cNvPr>
          <p:cNvSpPr>
            <a:spLocks noGrp="1"/>
          </p:cNvSpPr>
          <p:nvPr>
            <p:ph type="body" sz="quarter" idx="18"/>
          </p:nvPr>
        </p:nvSpPr>
        <p:spPr/>
        <p:txBody>
          <a:bodyPr lIns="0" tIns="45720" rIns="91440" bIns="45720" anchor="t"/>
          <a:lstStyle/>
          <a:p>
            <a:r>
              <a:rPr lang="en-US">
                <a:latin typeface="Montserrat"/>
              </a:rPr>
              <a:t>Ability to select multiple reports to zip.</a:t>
            </a:r>
            <a:endParaRPr lang="en-US"/>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334B369A-66CD-B644-DDDD-93620A15994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2" name="Content Placeholder 1">
            <a:extLst>
              <a:ext uri="{FF2B5EF4-FFF2-40B4-BE49-F238E27FC236}">
                <a16:creationId xmlns:a16="http://schemas.microsoft.com/office/drawing/2014/main" id="{5DD17396-F118-19A8-55DF-FA0DAA2E45B8}"/>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1192157" y="2036364"/>
            <a:ext cx="3430948" cy="3770689"/>
          </a:xfrm>
          <a:prstGeom prst="rect">
            <a:avLst/>
          </a:prstGeom>
        </p:spPr>
      </p:pic>
      <p:pic>
        <p:nvPicPr>
          <p:cNvPr id="4" name="Picture 3">
            <a:extLst>
              <a:ext uri="{FF2B5EF4-FFF2-40B4-BE49-F238E27FC236}">
                <a16:creationId xmlns:a16="http://schemas.microsoft.com/office/drawing/2014/main" id="{8B943100-5A6D-2410-4C92-AF1C6A36E19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540291" y="2682039"/>
            <a:ext cx="4219575" cy="2476500"/>
          </a:xfrm>
          <a:prstGeom prst="rect">
            <a:avLst/>
          </a:prstGeom>
        </p:spPr>
      </p:pic>
    </p:spTree>
    <p:extLst>
      <p:ext uri="{BB962C8B-B14F-4D97-AF65-F5344CB8AC3E}">
        <p14:creationId xmlns:p14="http://schemas.microsoft.com/office/powerpoint/2010/main" val="18475843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CF6FC-F69C-308B-1E54-CABDEAB0A0A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92C55D8-98BF-87B6-81D0-626ACA818252}"/>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1C180AB4-81D5-2116-5EA3-FEFDA611C7BA}"/>
              </a:ext>
            </a:extLst>
          </p:cNvPr>
          <p:cNvSpPr>
            <a:spLocks noGrp="1"/>
          </p:cNvSpPr>
          <p:nvPr>
            <p:ph type="title"/>
          </p:nvPr>
        </p:nvSpPr>
        <p:spPr/>
        <p:txBody>
          <a:bodyPr wrap="square" lIns="0" tIns="0" rIns="0" bIns="0" anchor="t">
            <a:spAutoFit/>
          </a:bodyPr>
          <a:lstStyle/>
          <a:p>
            <a:r>
              <a:rPr lang="en-US">
                <a:latin typeface="Montserrat SemiBold"/>
              </a:rPr>
              <a:t>Report Assets</a:t>
            </a:r>
            <a:endParaRPr lang="en-US"/>
          </a:p>
        </p:txBody>
      </p:sp>
      <p:sp>
        <p:nvSpPr>
          <p:cNvPr id="13" name="Text Placeholder 12">
            <a:extLst>
              <a:ext uri="{FF2B5EF4-FFF2-40B4-BE49-F238E27FC236}">
                <a16:creationId xmlns:a16="http://schemas.microsoft.com/office/drawing/2014/main" id="{17EACBE8-8E2E-AA68-DD33-738B6D0185DF}"/>
              </a:ext>
            </a:extLst>
          </p:cNvPr>
          <p:cNvSpPr>
            <a:spLocks noGrp="1"/>
          </p:cNvSpPr>
          <p:nvPr>
            <p:ph type="body" sz="quarter" idx="18"/>
          </p:nvPr>
        </p:nvSpPr>
        <p:spPr/>
        <p:txBody>
          <a:bodyPr lIns="0" tIns="45720" rIns="91440" bIns="45720" anchor="t"/>
          <a:lstStyle/>
          <a:p>
            <a:r>
              <a:rPr lang="en-US">
                <a:latin typeface="Montserrat"/>
              </a:rPr>
              <a:t>Zip Reports Continued</a:t>
            </a:r>
          </a:p>
          <a:p>
            <a:endParaRPr lang="en-US"/>
          </a:p>
          <a:p>
            <a:endParaRPr lang="en-US"/>
          </a:p>
          <a:p>
            <a:endParaRPr lang="en-US"/>
          </a:p>
          <a:p>
            <a:endParaRPr lang="en-US" sz="1700">
              <a:latin typeface="Montserrat"/>
            </a:endParaRPr>
          </a:p>
          <a:p>
            <a:endParaRPr lang="en-US" sz="1700">
              <a:latin typeface="Montserrat"/>
            </a:endParaRPr>
          </a:p>
          <a:p>
            <a:endParaRPr lang="en-US" sz="1700"/>
          </a:p>
          <a:p>
            <a:r>
              <a:rPr lang="en-US" sz="1700">
                <a:latin typeface="Montserrat"/>
              </a:rPr>
              <a:t>Once downloaded all reports will be zipped together.</a:t>
            </a:r>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6530A68-11B9-D6FD-FF4C-CB979A31565C}"/>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6" name="Content Placeholder 5">
            <a:extLst>
              <a:ext uri="{FF2B5EF4-FFF2-40B4-BE49-F238E27FC236}">
                <a16:creationId xmlns:a16="http://schemas.microsoft.com/office/drawing/2014/main" id="{A688FA63-935C-7722-2FD5-240AC035E18E}"/>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592265" y="2069731"/>
            <a:ext cx="9307317" cy="2407110"/>
          </a:xfrm>
          <a:prstGeom prst="rect">
            <a:avLst/>
          </a:prstGeom>
        </p:spPr>
      </p:pic>
      <p:pic>
        <p:nvPicPr>
          <p:cNvPr id="7" name="Picture 6">
            <a:extLst>
              <a:ext uri="{FF2B5EF4-FFF2-40B4-BE49-F238E27FC236}">
                <a16:creationId xmlns:a16="http://schemas.microsoft.com/office/drawing/2014/main" id="{CF37C0F6-A251-4C78-3E8C-0DFCF96EE11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611354" y="4758489"/>
            <a:ext cx="3942347" cy="1090863"/>
          </a:xfrm>
          <a:prstGeom prst="rect">
            <a:avLst/>
          </a:prstGeom>
        </p:spPr>
      </p:pic>
    </p:spTree>
    <p:extLst>
      <p:ext uri="{BB962C8B-B14F-4D97-AF65-F5344CB8AC3E}">
        <p14:creationId xmlns:p14="http://schemas.microsoft.com/office/powerpoint/2010/main" val="22640624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E99E9-4420-8B52-5BDB-3A1156743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204B2E-B688-26D0-0ED5-58829359AF9F}"/>
              </a:ext>
            </a:extLst>
          </p:cNvPr>
          <p:cNvSpPr>
            <a:spLocks noGrp="1"/>
          </p:cNvSpPr>
          <p:nvPr>
            <p:ph type="title"/>
          </p:nvPr>
        </p:nvSpPr>
        <p:spPr>
          <a:xfrm>
            <a:off x="643064" y="2183544"/>
            <a:ext cx="6885496" cy="488536"/>
          </a:xfrm>
        </p:spPr>
        <p:txBody>
          <a:bodyPr lIns="0" tIns="45720" rIns="91440" bIns="45720" anchor="t"/>
          <a:lstStyle/>
          <a:p>
            <a:r>
              <a:rPr lang="en-US" sz="2000"/>
              <a:t>Support</a:t>
            </a:r>
            <a:endParaRPr lang="en-US"/>
          </a:p>
        </p:txBody>
      </p:sp>
      <p:sp>
        <p:nvSpPr>
          <p:cNvPr id="3" name="Text Placeholder 2">
            <a:extLst>
              <a:ext uri="{FF2B5EF4-FFF2-40B4-BE49-F238E27FC236}">
                <a16:creationId xmlns:a16="http://schemas.microsoft.com/office/drawing/2014/main" id="{5A27DFEC-2BF4-C1BE-80C4-A071F73F4C84}"/>
              </a:ext>
            </a:extLst>
          </p:cNvPr>
          <p:cNvSpPr>
            <a:spLocks noGrp="1"/>
          </p:cNvSpPr>
          <p:nvPr>
            <p:ph type="body" sz="quarter" idx="13"/>
          </p:nvPr>
        </p:nvSpPr>
        <p:spPr>
          <a:xfrm>
            <a:off x="642938" y="2934759"/>
            <a:ext cx="10909300" cy="3391957"/>
          </a:xfrm>
        </p:spPr>
        <p:txBody>
          <a:bodyPr lIns="0" tIns="45720" rIns="91440" bIns="45720" anchor="t"/>
          <a:lstStyle/>
          <a:p>
            <a:endParaRPr lang="en-US" sz="2000">
              <a:latin typeface="Montserrat SemiBold"/>
            </a:endParaRPr>
          </a:p>
          <a:p>
            <a:pPr marL="571500" indent="-571500">
              <a:buFont typeface="Arial" panose="020B0604020202020204" pitchFamily="34" charset="0"/>
              <a:buChar char="•"/>
            </a:pPr>
            <a:endParaRPr lang="en-US" sz="2000">
              <a:latin typeface="Montserrat SemiBold"/>
            </a:endParaRPr>
          </a:p>
        </p:txBody>
      </p:sp>
    </p:spTree>
    <p:extLst>
      <p:ext uri="{BB962C8B-B14F-4D97-AF65-F5344CB8AC3E}">
        <p14:creationId xmlns:p14="http://schemas.microsoft.com/office/powerpoint/2010/main" val="29005378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9EE62-D891-0142-E581-12E5D524379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9703266-F882-3A28-9D75-FC3729DE754A}"/>
              </a:ext>
            </a:extLst>
          </p:cNvPr>
          <p:cNvSpPr>
            <a:spLocks noGrp="1"/>
          </p:cNvSpPr>
          <p:nvPr>
            <p:ph type="body" sz="quarter" idx="15"/>
          </p:nvPr>
        </p:nvSpPr>
        <p:spPr/>
        <p:txBody>
          <a:bodyPr lIns="0" tIns="45720" rIns="91440" bIns="45720" anchor="t"/>
          <a:lstStyle/>
          <a:p>
            <a:r>
              <a:rPr lang="en-US">
                <a:latin typeface="Montserrat"/>
              </a:rPr>
              <a:t>Support</a:t>
            </a:r>
            <a:endParaRPr lang="en-US"/>
          </a:p>
          <a:p>
            <a:endParaRPr lang="en-US"/>
          </a:p>
        </p:txBody>
      </p:sp>
      <p:sp>
        <p:nvSpPr>
          <p:cNvPr id="10" name="Title 9">
            <a:extLst>
              <a:ext uri="{FF2B5EF4-FFF2-40B4-BE49-F238E27FC236}">
                <a16:creationId xmlns:a16="http://schemas.microsoft.com/office/drawing/2014/main" id="{5775D692-F755-2F58-D76A-73F448348CB2}"/>
              </a:ext>
            </a:extLst>
          </p:cNvPr>
          <p:cNvSpPr>
            <a:spLocks noGrp="1"/>
          </p:cNvSpPr>
          <p:nvPr>
            <p:ph type="title"/>
          </p:nvPr>
        </p:nvSpPr>
        <p:spPr/>
        <p:txBody>
          <a:bodyPr wrap="square" lIns="0" tIns="0" rIns="0" bIns="0" anchor="t">
            <a:spAutoFit/>
          </a:bodyPr>
          <a:lstStyle/>
          <a:p>
            <a:r>
              <a:rPr lang="en-US"/>
              <a:t>New MCAP Portal</a:t>
            </a:r>
          </a:p>
        </p:txBody>
      </p:sp>
      <p:sp>
        <p:nvSpPr>
          <p:cNvPr id="13" name="Text Placeholder 12">
            <a:extLst>
              <a:ext uri="{FF2B5EF4-FFF2-40B4-BE49-F238E27FC236}">
                <a16:creationId xmlns:a16="http://schemas.microsoft.com/office/drawing/2014/main" id="{EF3D95FE-985A-6236-BD0F-647B50824214}"/>
              </a:ext>
            </a:extLst>
          </p:cNvPr>
          <p:cNvSpPr>
            <a:spLocks noGrp="1"/>
          </p:cNvSpPr>
          <p:nvPr>
            <p:ph type="body" sz="quarter" idx="18"/>
          </p:nvPr>
        </p:nvSpPr>
        <p:spPr/>
        <p:txBody>
          <a:bodyPr lIns="0" tIns="45720" rIns="91440" bIns="45720" anchor="t"/>
          <a:lstStyle/>
          <a:p>
            <a:endParaRPr lang="en-US">
              <a:latin typeface="Montserrat"/>
            </a:endParaRPr>
          </a:p>
          <a:p>
            <a:endParaRPr lang="en-US">
              <a:latin typeface="Montserrat"/>
            </a:endParaRPr>
          </a:p>
        </p:txBody>
      </p:sp>
      <p:sp>
        <p:nvSpPr>
          <p:cNvPr id="3" name="Content Placeholder 2">
            <a:extLst>
              <a:ext uri="{FF2B5EF4-FFF2-40B4-BE49-F238E27FC236}">
                <a16:creationId xmlns:a16="http://schemas.microsoft.com/office/drawing/2014/main" id="{404200FD-8A13-1793-A58D-A50072D2C022}"/>
              </a:ext>
            </a:extLst>
          </p:cNvPr>
          <p:cNvSpPr>
            <a:spLocks noGrp="1"/>
          </p:cNvSpPr>
          <p:nvPr>
            <p:ph sz="quarter" idx="17"/>
          </p:nvPr>
        </p:nvSpPr>
        <p:spPr/>
        <p:txBody>
          <a:bodyPr/>
          <a:lstStyle/>
          <a:p>
            <a:r>
              <a:rPr lang="en-US">
                <a:hlinkClick r:id="rId2"/>
              </a:rPr>
              <a:t>https://support.mdassessments.com/</a:t>
            </a:r>
            <a:endParaRPr lang="en-US"/>
          </a:p>
        </p:txBody>
      </p:sp>
      <p:pic>
        <p:nvPicPr>
          <p:cNvPr id="2" name="Picture 1">
            <a:extLst>
              <a:ext uri="{FF2B5EF4-FFF2-40B4-BE49-F238E27FC236}">
                <a16:creationId xmlns:a16="http://schemas.microsoft.com/office/drawing/2014/main" id="{E53D09D0-3B81-066C-C37A-D1EF813D38C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82314" y="1389473"/>
            <a:ext cx="9107218" cy="4574765"/>
          </a:xfrm>
          <a:prstGeom prst="rect">
            <a:avLst/>
          </a:prstGeom>
        </p:spPr>
      </p:pic>
    </p:spTree>
    <p:extLst>
      <p:ext uri="{BB962C8B-B14F-4D97-AF65-F5344CB8AC3E}">
        <p14:creationId xmlns:p14="http://schemas.microsoft.com/office/powerpoint/2010/main" val="12552859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392A2-C9D6-78A8-DFB8-792FD2DAF0E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D76B0E5-B138-F133-4496-837E6FF661E0}"/>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DC849CF8-B4FA-BF3B-F797-53BD088EB843}"/>
              </a:ext>
            </a:extLst>
          </p:cNvPr>
          <p:cNvSpPr>
            <a:spLocks noGrp="1"/>
          </p:cNvSpPr>
          <p:nvPr>
            <p:ph type="title"/>
          </p:nvPr>
        </p:nvSpPr>
        <p:spPr/>
        <p:txBody>
          <a:bodyPr wrap="square" lIns="0" tIns="0" rIns="0" bIns="0" anchor="t">
            <a:spAutoFit/>
          </a:bodyPr>
          <a:lstStyle/>
          <a:p>
            <a:r>
              <a:rPr lang="en-US">
                <a:latin typeface="Montserrat SemiBold"/>
              </a:rPr>
              <a:t>Customer Support</a:t>
            </a:r>
            <a:endParaRPr lang="en-US"/>
          </a:p>
        </p:txBody>
      </p:sp>
      <p:sp>
        <p:nvSpPr>
          <p:cNvPr id="13" name="Text Placeholder 12">
            <a:extLst>
              <a:ext uri="{FF2B5EF4-FFF2-40B4-BE49-F238E27FC236}">
                <a16:creationId xmlns:a16="http://schemas.microsoft.com/office/drawing/2014/main" id="{42489C47-BA39-7B2B-81CF-17EFA4370CC2}"/>
              </a:ext>
            </a:extLst>
          </p:cNvPr>
          <p:cNvSpPr>
            <a:spLocks noGrp="1"/>
          </p:cNvSpPr>
          <p:nvPr>
            <p:ph type="body" sz="quarter" idx="18"/>
          </p:nvPr>
        </p:nvSpPr>
        <p:spPr/>
        <p:txBody>
          <a:bodyPr lIns="0" tIns="45720" rIns="91440" bIns="45720" anchor="t"/>
          <a:lstStyle/>
          <a:p>
            <a:r>
              <a:rPr lang="en-US">
                <a:latin typeface="Montserrat"/>
              </a:rPr>
              <a:t>Contact Customer Support via Phone or Chat via the MCAP Portal.</a:t>
            </a:r>
          </a:p>
          <a:p>
            <a:r>
              <a:rPr lang="en-US">
                <a:hlinkClick r:id="rId3"/>
              </a:rPr>
              <a:t>Support | MD Portal</a:t>
            </a:r>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3BFA768-E60C-5F12-67D4-BE9DE20101A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pic>
        <p:nvPicPr>
          <p:cNvPr id="5" name="Content Placeholder 4">
            <a:extLst>
              <a:ext uri="{FF2B5EF4-FFF2-40B4-BE49-F238E27FC236}">
                <a16:creationId xmlns:a16="http://schemas.microsoft.com/office/drawing/2014/main" id="{348B0DF8-6C65-CDF5-B953-31B70D7756A4}"/>
              </a:ext>
              <a:ext uri="{C183D7F6-B498-43B3-948B-1728B52AA6E4}">
                <adec:decorative xmlns:adec="http://schemas.microsoft.com/office/drawing/2017/decorative" val="1"/>
              </a:ext>
            </a:extLst>
          </p:cNvPr>
          <p:cNvPicPr>
            <a:picLocks noGrp="1" noChangeAspect="1"/>
          </p:cNvPicPr>
          <p:nvPr>
            <p:ph sz="quarter" idx="17"/>
          </p:nvPr>
        </p:nvPicPr>
        <p:blipFill>
          <a:blip r:embed="rId6"/>
          <a:stretch>
            <a:fillRect/>
          </a:stretch>
        </p:blipFill>
        <p:spPr>
          <a:xfrm>
            <a:off x="570376" y="2537680"/>
            <a:ext cx="5075561" cy="1945900"/>
          </a:xfrm>
          <a:prstGeom prst="rect">
            <a:avLst/>
          </a:prstGeom>
        </p:spPr>
      </p:pic>
      <p:pic>
        <p:nvPicPr>
          <p:cNvPr id="8" name="Picture 7">
            <a:extLst>
              <a:ext uri="{FF2B5EF4-FFF2-40B4-BE49-F238E27FC236}">
                <a16:creationId xmlns:a16="http://schemas.microsoft.com/office/drawing/2014/main" id="{E11D060F-39F1-B161-DA55-AC3D74E8715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844591" y="2615865"/>
            <a:ext cx="5876925" cy="1866900"/>
          </a:xfrm>
          <a:prstGeom prst="rect">
            <a:avLst/>
          </a:prstGeom>
        </p:spPr>
      </p:pic>
    </p:spTree>
    <p:extLst>
      <p:ext uri="{BB962C8B-B14F-4D97-AF65-F5344CB8AC3E}">
        <p14:creationId xmlns:p14="http://schemas.microsoft.com/office/powerpoint/2010/main" val="31702639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7B2DA-CA65-A2B8-3874-B057A8EA3C8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700FE90-205A-9A64-1EDA-7C118888100B}"/>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FB105D99-0743-A438-5CFE-8E6108A36B50}"/>
              </a:ext>
            </a:extLst>
          </p:cNvPr>
          <p:cNvSpPr>
            <a:spLocks noGrp="1"/>
          </p:cNvSpPr>
          <p:nvPr>
            <p:ph type="title"/>
          </p:nvPr>
        </p:nvSpPr>
        <p:spPr/>
        <p:txBody>
          <a:bodyPr wrap="square" lIns="0" tIns="0" rIns="0" bIns="0" anchor="t">
            <a:spAutoFit/>
          </a:bodyPr>
          <a:lstStyle/>
          <a:p>
            <a:r>
              <a:rPr lang="en-US">
                <a:latin typeface="Montserrat SemiBold"/>
              </a:rPr>
              <a:t>Customer Support</a:t>
            </a:r>
            <a:endParaRPr lang="en-US"/>
          </a:p>
        </p:txBody>
      </p:sp>
      <p:sp>
        <p:nvSpPr>
          <p:cNvPr id="13" name="Text Placeholder 12">
            <a:extLst>
              <a:ext uri="{FF2B5EF4-FFF2-40B4-BE49-F238E27FC236}">
                <a16:creationId xmlns:a16="http://schemas.microsoft.com/office/drawing/2014/main" id="{C63A5F56-CDD9-E1F4-6C66-18B15BD13DAD}"/>
              </a:ext>
            </a:extLst>
          </p:cNvPr>
          <p:cNvSpPr>
            <a:spLocks noGrp="1"/>
          </p:cNvSpPr>
          <p:nvPr>
            <p:ph type="body" sz="quarter" idx="18"/>
          </p:nvPr>
        </p:nvSpPr>
        <p:spPr/>
        <p:txBody>
          <a:bodyPr lIns="0" tIns="45720" rIns="91440" bIns="45720" anchor="t"/>
          <a:lstStyle/>
          <a:p>
            <a:r>
              <a:rPr lang="en-US">
                <a:latin typeface="Montserrat"/>
              </a:rPr>
              <a:t>When reaching out to Customer Support please be prepared to provide the following information.</a:t>
            </a:r>
          </a:p>
          <a:p>
            <a:pPr marL="285750" indent="-285750">
              <a:buFont typeface="Arial" panose="020B0604020202020204" pitchFamily="34" charset="0"/>
              <a:buChar char="•"/>
            </a:pPr>
            <a:r>
              <a:rPr lang="en-US">
                <a:solidFill>
                  <a:srgbClr val="000000"/>
                </a:solidFill>
                <a:latin typeface="Montserrat"/>
                <a:cs typeface="Courier New"/>
              </a:rPr>
              <a:t>LAC/STC</a:t>
            </a:r>
            <a:r>
              <a:rPr lang="en-US">
                <a:solidFill>
                  <a:srgbClr val="000000"/>
                </a:solidFill>
                <a:latin typeface="Montserrat"/>
                <a:ea typeface="Calibri"/>
                <a:cs typeface="Calibri"/>
              </a:rPr>
              <a:t> Name</a:t>
            </a:r>
            <a:endParaRPr lang="en-US">
              <a:solidFill>
                <a:srgbClr val="000000"/>
              </a:solidFill>
              <a:latin typeface="Montserrat"/>
            </a:endParaRPr>
          </a:p>
          <a:p>
            <a:pPr marL="285750" indent="-285750">
              <a:buFont typeface="Arial" panose="020B0604020202020204" pitchFamily="34" charset="0"/>
              <a:buChar char="•"/>
            </a:pPr>
            <a:r>
              <a:rPr lang="en-US">
                <a:solidFill>
                  <a:srgbClr val="000000"/>
                </a:solidFill>
                <a:latin typeface="Montserrat"/>
                <a:cs typeface="Courier New"/>
              </a:rPr>
              <a:t>LAC/STC</a:t>
            </a:r>
            <a:r>
              <a:rPr lang="en-US">
                <a:solidFill>
                  <a:srgbClr val="000000"/>
                </a:solidFill>
                <a:latin typeface="Montserrat"/>
                <a:ea typeface="Calibri"/>
                <a:cs typeface="Calibri"/>
              </a:rPr>
              <a:t> Email/Phone Number</a:t>
            </a:r>
            <a:endParaRPr lang="en-US">
              <a:solidFill>
                <a:srgbClr val="000000"/>
              </a:solidFill>
              <a:latin typeface="Montserrat"/>
            </a:endParaRPr>
          </a:p>
          <a:p>
            <a:pPr marL="285750" indent="-285750">
              <a:buFont typeface="Arial" panose="020B0604020202020204" pitchFamily="34" charset="0"/>
              <a:buChar char="•"/>
            </a:pPr>
            <a:r>
              <a:rPr lang="en-US">
                <a:solidFill>
                  <a:srgbClr val="000000"/>
                </a:solidFill>
                <a:latin typeface="Montserrat"/>
                <a:cs typeface="Courier New"/>
              </a:rPr>
              <a:t>LEA/School</a:t>
            </a:r>
            <a:r>
              <a:rPr lang="en-US">
                <a:solidFill>
                  <a:srgbClr val="000000"/>
                </a:solidFill>
                <a:latin typeface="Montserrat"/>
                <a:ea typeface="Calibri"/>
                <a:cs typeface="Calibri"/>
              </a:rPr>
              <a:t> Name</a:t>
            </a:r>
            <a:endParaRPr lang="en-US">
              <a:solidFill>
                <a:srgbClr val="000000"/>
              </a:solidFill>
              <a:latin typeface="Montserrat"/>
            </a:endParaRPr>
          </a:p>
          <a:p>
            <a:pPr marL="285750" indent="-285750">
              <a:buFont typeface="Arial" panose="020B0604020202020204" pitchFamily="34" charset="0"/>
              <a:buChar char="•"/>
            </a:pPr>
            <a:r>
              <a:rPr lang="en-US">
                <a:solidFill>
                  <a:srgbClr val="000000"/>
                </a:solidFill>
                <a:latin typeface="Montserrat"/>
                <a:cs typeface="Courier New"/>
              </a:rPr>
              <a:t>Content</a:t>
            </a:r>
            <a:r>
              <a:rPr lang="en-US">
                <a:solidFill>
                  <a:srgbClr val="000000"/>
                </a:solidFill>
                <a:latin typeface="Montserrat"/>
                <a:ea typeface="Calibri"/>
                <a:cs typeface="Calibri"/>
              </a:rPr>
              <a:t> Area/Assessment Name</a:t>
            </a:r>
            <a:endParaRPr lang="en-US">
              <a:solidFill>
                <a:srgbClr val="000000"/>
              </a:solidFill>
              <a:latin typeface="Montserrat"/>
            </a:endParaRPr>
          </a:p>
          <a:p>
            <a:pPr marL="285750" indent="-285750">
              <a:buFont typeface="Arial" panose="020B0604020202020204" pitchFamily="34" charset="0"/>
              <a:buChar char="•"/>
            </a:pPr>
            <a:r>
              <a:rPr lang="en-US">
                <a:solidFill>
                  <a:srgbClr val="000000"/>
                </a:solidFill>
                <a:latin typeface="Montserrat"/>
                <a:cs typeface="Courier New"/>
              </a:rPr>
              <a:t>Question</a:t>
            </a:r>
            <a:r>
              <a:rPr lang="en-US">
                <a:solidFill>
                  <a:srgbClr val="000000"/>
                </a:solidFill>
                <a:latin typeface="Montserrat"/>
                <a:ea typeface="Calibri"/>
                <a:cs typeface="Calibri"/>
              </a:rPr>
              <a:t>/Inquiry </a:t>
            </a:r>
            <a:endParaRPr lang="en-US">
              <a:solidFill>
                <a:srgbClr val="000000"/>
              </a:solidFill>
              <a:latin typeface="Montserrat"/>
            </a:endParaRPr>
          </a:p>
          <a:p>
            <a:pPr marL="285750" indent="-285750">
              <a:buFont typeface="Arial" panose="020B0604020202020204" pitchFamily="34" charset="0"/>
              <a:buChar char="•"/>
            </a:pPr>
            <a:r>
              <a:rPr lang="en-US">
                <a:solidFill>
                  <a:srgbClr val="000000"/>
                </a:solidFill>
                <a:latin typeface="Montserrat"/>
                <a:cs typeface="Courier New"/>
              </a:rPr>
              <a:t>Description</a:t>
            </a:r>
            <a:r>
              <a:rPr lang="en-US">
                <a:solidFill>
                  <a:srgbClr val="000000"/>
                </a:solidFill>
                <a:latin typeface="Montserrat"/>
                <a:ea typeface="Calibri"/>
                <a:cs typeface="Calibri"/>
              </a:rPr>
              <a:t>:</a:t>
            </a:r>
            <a:endParaRPr lang="en-US">
              <a:solidFill>
                <a:srgbClr val="000000"/>
              </a:solidFill>
              <a:latin typeface="Montserrat"/>
            </a:endParaRPr>
          </a:p>
          <a:p>
            <a:pPr marL="742950" lvl="1" indent="-285750" algn="l">
              <a:buFont typeface="Arial" panose="020B0604020202020204" pitchFamily="34" charset="0"/>
              <a:buChar char="•"/>
            </a:pPr>
            <a:r>
              <a:rPr lang="en-US">
                <a:solidFill>
                  <a:srgbClr val="000000"/>
                </a:solidFill>
                <a:latin typeface="Montserrat"/>
                <a:ea typeface="Calibri"/>
                <a:cs typeface="Calibri"/>
              </a:rPr>
              <a:t>SASID, Proctor Group name, Admin card title, Grade</a:t>
            </a:r>
            <a:endParaRPr lang="en-US">
              <a:solidFill>
                <a:srgbClr val="000000"/>
              </a:solidFill>
              <a:latin typeface="Montserrat"/>
            </a:endParaRPr>
          </a:p>
          <a:p>
            <a:pPr marL="742950" lvl="1" indent="-285750" algn="l">
              <a:buFont typeface="Arial" panose="020B0604020202020204" pitchFamily="34" charset="0"/>
              <a:buChar char="•"/>
            </a:pPr>
            <a:r>
              <a:rPr lang="en-US">
                <a:solidFill>
                  <a:srgbClr val="000000"/>
                </a:solidFill>
                <a:latin typeface="Montserrat"/>
                <a:ea typeface="Calibri"/>
                <a:cs typeface="Calibri"/>
              </a:rPr>
              <a:t>Device Type, Platform (Chrome, IOS), Log Files, SASID</a:t>
            </a:r>
            <a:endParaRPr lang="en-US">
              <a:ea typeface="Lato Light"/>
              <a:cs typeface="Lato Light"/>
            </a:endParaRPr>
          </a:p>
          <a:p>
            <a:endParaRPr lang="en-US">
              <a:latin typeface="Montserrat"/>
            </a:endParaRPr>
          </a:p>
          <a:p>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0CCAD79E-53E5-F149-403F-3390D23D419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57A2AF74-8BB5-4A76-0345-9F9E0668AF33}"/>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473236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E8BA8-CE31-B8D9-170B-4A18171911D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0E59AAC-17AF-54EB-8255-12F75D08CFE9}"/>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A9171CFF-5A28-14FB-06A2-657FA7D113A2}"/>
              </a:ext>
            </a:extLst>
          </p:cNvPr>
          <p:cNvSpPr>
            <a:spLocks noGrp="1"/>
          </p:cNvSpPr>
          <p:nvPr>
            <p:ph type="title"/>
          </p:nvPr>
        </p:nvSpPr>
        <p:spPr/>
        <p:txBody>
          <a:bodyPr wrap="square" lIns="0" tIns="0" rIns="0" bIns="0" anchor="t">
            <a:spAutoFit/>
          </a:bodyPr>
          <a:lstStyle/>
          <a:p>
            <a:r>
              <a:rPr lang="en-US">
                <a:latin typeface="Montserrat SemiBold"/>
              </a:rPr>
              <a:t>Customer Support - Technical</a:t>
            </a:r>
            <a:endParaRPr lang="en-US"/>
          </a:p>
        </p:txBody>
      </p:sp>
      <p:sp>
        <p:nvSpPr>
          <p:cNvPr id="13" name="Text Placeholder 12">
            <a:extLst>
              <a:ext uri="{FF2B5EF4-FFF2-40B4-BE49-F238E27FC236}">
                <a16:creationId xmlns:a16="http://schemas.microsoft.com/office/drawing/2014/main" id="{FB959D9B-F67E-147A-9601-FA67A28ADE08}"/>
              </a:ext>
            </a:extLst>
          </p:cNvPr>
          <p:cNvSpPr>
            <a:spLocks noGrp="1"/>
          </p:cNvSpPr>
          <p:nvPr>
            <p:ph type="body" sz="quarter" idx="18"/>
          </p:nvPr>
        </p:nvSpPr>
        <p:spPr/>
        <p:txBody>
          <a:bodyPr lIns="0" tIns="45720" rIns="91440" bIns="45720" anchor="t"/>
          <a:lstStyle/>
          <a:p>
            <a:r>
              <a:rPr lang="en-US">
                <a:latin typeface="Montserrat"/>
              </a:rPr>
              <a:t>You can also reach out to our Field Service Engineers for help with TestNav set up.</a:t>
            </a:r>
          </a:p>
          <a:p>
            <a:r>
              <a:rPr lang="en-US">
                <a:latin typeface="Montserrat"/>
                <a:hlinkClick r:id="rId3"/>
              </a:rPr>
              <a:t>Support | MD Portal</a:t>
            </a:r>
            <a:endParaRPr lang="en-US">
              <a:latin typeface="Montserrat"/>
            </a:endParaRPr>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A40EEAF5-A12D-6212-CC82-DB80BDE95BC1}"/>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pic>
        <p:nvPicPr>
          <p:cNvPr id="14" name="Content Placeholder 13">
            <a:extLst>
              <a:ext uri="{FF2B5EF4-FFF2-40B4-BE49-F238E27FC236}">
                <a16:creationId xmlns:a16="http://schemas.microsoft.com/office/drawing/2014/main" id="{27067B06-EE92-73D2-67C5-7EB38FFA03E7}"/>
              </a:ext>
              <a:ext uri="{C183D7F6-B498-43B3-948B-1728B52AA6E4}">
                <adec:decorative xmlns:adec="http://schemas.microsoft.com/office/drawing/2017/decorative" val="1"/>
              </a:ext>
            </a:extLst>
          </p:cNvPr>
          <p:cNvPicPr>
            <a:picLocks noGrp="1" noChangeAspect="1"/>
          </p:cNvPicPr>
          <p:nvPr>
            <p:ph sz="quarter" idx="17"/>
          </p:nvPr>
        </p:nvPicPr>
        <p:blipFill>
          <a:blip r:embed="rId6"/>
          <a:stretch>
            <a:fillRect/>
          </a:stretch>
        </p:blipFill>
        <p:spPr>
          <a:xfrm>
            <a:off x="2186335" y="2758259"/>
            <a:ext cx="7027250" cy="2587584"/>
          </a:xfrm>
          <a:prstGeom prst="rect">
            <a:avLst/>
          </a:prstGeom>
        </p:spPr>
      </p:pic>
    </p:spTree>
    <p:extLst>
      <p:ext uri="{BB962C8B-B14F-4D97-AF65-F5344CB8AC3E}">
        <p14:creationId xmlns:p14="http://schemas.microsoft.com/office/powerpoint/2010/main" val="10430999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F20D7-64C1-04E2-39A3-492FAFF54A0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C511245-B921-5407-0EB1-1F36CB3E296E}"/>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D73015DE-5DF0-FE66-1D3F-6091689EBCC5}"/>
              </a:ext>
            </a:extLst>
          </p:cNvPr>
          <p:cNvSpPr>
            <a:spLocks noGrp="1"/>
          </p:cNvSpPr>
          <p:nvPr>
            <p:ph type="title"/>
          </p:nvPr>
        </p:nvSpPr>
        <p:spPr/>
        <p:txBody>
          <a:bodyPr wrap="square" lIns="0" tIns="0" rIns="0" bIns="0" anchor="t">
            <a:spAutoFit/>
          </a:bodyPr>
          <a:lstStyle/>
          <a:p>
            <a:r>
              <a:rPr lang="en-US">
                <a:latin typeface="Montserrat SemiBold"/>
              </a:rPr>
              <a:t>Customer Support - TestNav</a:t>
            </a:r>
            <a:endParaRPr lang="en-US"/>
          </a:p>
        </p:txBody>
      </p:sp>
      <p:sp>
        <p:nvSpPr>
          <p:cNvPr id="13" name="Text Placeholder 12">
            <a:extLst>
              <a:ext uri="{FF2B5EF4-FFF2-40B4-BE49-F238E27FC236}">
                <a16:creationId xmlns:a16="http://schemas.microsoft.com/office/drawing/2014/main" id="{A34065BE-A0A1-D7A0-D37E-8B6EA12E23D6}"/>
              </a:ext>
            </a:extLst>
          </p:cNvPr>
          <p:cNvSpPr>
            <a:spLocks noGrp="1"/>
          </p:cNvSpPr>
          <p:nvPr>
            <p:ph type="body" sz="quarter" idx="18"/>
          </p:nvPr>
        </p:nvSpPr>
        <p:spPr/>
        <p:txBody>
          <a:bodyPr lIns="0" tIns="45720" rIns="91440" bIns="45720" anchor="t"/>
          <a:lstStyle/>
          <a:p>
            <a:pPr marL="285750" indent="-285750">
              <a:buChar char="•"/>
            </a:pPr>
            <a:r>
              <a:rPr lang="en-US">
                <a:latin typeface="Montserrat"/>
              </a:rPr>
              <a:t>Verify that devices meet requirements</a:t>
            </a:r>
            <a:endParaRPr lang="en-US"/>
          </a:p>
          <a:p>
            <a:pPr marL="285750" indent="-285750">
              <a:buChar char="•"/>
            </a:pPr>
            <a:r>
              <a:rPr lang="en-US">
                <a:latin typeface="Montserrat"/>
              </a:rPr>
              <a:t>Pearson does not recommend software or technology changes during an online testing administration.</a:t>
            </a:r>
            <a:endParaRPr lang="en-US"/>
          </a:p>
          <a:p>
            <a:pPr marL="285750" indent="-285750">
              <a:buChar char="•"/>
            </a:pPr>
            <a:r>
              <a:rPr lang="en-US">
                <a:latin typeface="Montserrat"/>
              </a:rPr>
              <a:t>Pearson will allow students to test with unsupported OS(unless it is blocked for security purposes).</a:t>
            </a:r>
            <a:endParaRPr lang="en-US"/>
          </a:p>
          <a:p>
            <a:pPr marL="285750" indent="-285750">
              <a:buChar char="•"/>
            </a:pPr>
            <a:r>
              <a:rPr lang="en-US">
                <a:latin typeface="Montserrat"/>
              </a:rPr>
              <a:t>However, Pearson cannot confirm the testing experience with the unsupported OS.</a:t>
            </a:r>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304BEF1B-AF87-9568-CA65-901A4E36C78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A9191FD1-2A58-5B9F-C402-1BC76ACEA4CE}"/>
              </a:ext>
            </a:extLst>
          </p:cNvPr>
          <p:cNvSpPr>
            <a:spLocks noGrp="1"/>
          </p:cNvSpPr>
          <p:nvPr>
            <p:ph sz="quarter" idx="17"/>
          </p:nvPr>
        </p:nvSpPr>
        <p:spPr/>
        <p:txBody>
          <a:bodyPr lIns="0" tIns="45720" rIns="91440" bIns="45720" anchor="t"/>
          <a:lstStyle/>
          <a:p>
            <a:r>
              <a:rPr lang="en-US">
                <a:hlinkClick r:id="rId5"/>
              </a:rPr>
              <a:t>TestNav System Requirements</a:t>
            </a:r>
            <a:endParaRPr lang="en-US"/>
          </a:p>
        </p:txBody>
      </p:sp>
    </p:spTree>
    <p:extLst>
      <p:ext uri="{BB962C8B-B14F-4D97-AF65-F5344CB8AC3E}">
        <p14:creationId xmlns:p14="http://schemas.microsoft.com/office/powerpoint/2010/main" val="1152497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E1B55-9536-687F-E315-5716336E0C13}"/>
              </a:ext>
            </a:extLst>
          </p:cNvPr>
          <p:cNvSpPr>
            <a:spLocks noGrp="1"/>
          </p:cNvSpPr>
          <p:nvPr>
            <p:ph type="title"/>
          </p:nvPr>
        </p:nvSpPr>
        <p:spPr/>
        <p:txBody>
          <a:bodyPr/>
          <a:lstStyle/>
          <a:p>
            <a:r>
              <a:rPr lang="en-US"/>
              <a:t>Next Steps</a:t>
            </a:r>
          </a:p>
        </p:txBody>
      </p:sp>
      <p:sp>
        <p:nvSpPr>
          <p:cNvPr id="3" name="Text Placeholder 2">
            <a:extLst>
              <a:ext uri="{FF2B5EF4-FFF2-40B4-BE49-F238E27FC236}">
                <a16:creationId xmlns:a16="http://schemas.microsoft.com/office/drawing/2014/main" id="{196C0B3E-FCE0-E5A5-E1FF-0A1255E7269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357758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1DF80-41D5-CEB2-9F94-3B312C8E40C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9912280-5F3C-BFBD-508D-E4DB1F116B09}"/>
              </a:ext>
            </a:extLst>
          </p:cNvPr>
          <p:cNvSpPr>
            <a:spLocks noGrp="1"/>
          </p:cNvSpPr>
          <p:nvPr>
            <p:ph type="body" sz="quarter" idx="15"/>
          </p:nvPr>
        </p:nvSpPr>
        <p:spPr/>
        <p:txBody>
          <a:bodyPr lIns="0" tIns="45720" rIns="91440" bIns="45720" anchor="t"/>
          <a:lstStyle/>
          <a:p>
            <a:r>
              <a:rPr lang="en-US" sz="1300">
                <a:latin typeface="Montserrat"/>
              </a:rPr>
              <a:t>Next Steps</a:t>
            </a:r>
            <a:endParaRPr lang="en-US"/>
          </a:p>
        </p:txBody>
      </p:sp>
      <p:sp>
        <p:nvSpPr>
          <p:cNvPr id="10" name="Title 9">
            <a:extLst>
              <a:ext uri="{FF2B5EF4-FFF2-40B4-BE49-F238E27FC236}">
                <a16:creationId xmlns:a16="http://schemas.microsoft.com/office/drawing/2014/main" id="{93DED661-0B44-2645-231F-AB88D756CC7A}"/>
              </a:ext>
            </a:extLst>
          </p:cNvPr>
          <p:cNvSpPr>
            <a:spLocks noGrp="1"/>
          </p:cNvSpPr>
          <p:nvPr>
            <p:ph type="title"/>
          </p:nvPr>
        </p:nvSpPr>
        <p:spPr/>
        <p:txBody>
          <a:bodyPr wrap="square" lIns="0" tIns="0" rIns="0" bIns="0" anchor="t">
            <a:spAutoFit/>
          </a:bodyPr>
          <a:lstStyle/>
          <a:p>
            <a:r>
              <a:rPr lang="en-US">
                <a:latin typeface="Montserrat SemiBold"/>
              </a:rPr>
              <a:t>Training Administration – Non-Secure (MCAP Portal)</a:t>
            </a:r>
            <a:endParaRPr lang="en-US" err="1"/>
          </a:p>
        </p:txBody>
      </p:sp>
      <p:sp>
        <p:nvSpPr>
          <p:cNvPr id="13" name="Text Placeholder 12">
            <a:extLst>
              <a:ext uri="{FF2B5EF4-FFF2-40B4-BE49-F238E27FC236}">
                <a16:creationId xmlns:a16="http://schemas.microsoft.com/office/drawing/2014/main" id="{9F35BBEA-3703-CF37-DC5C-DFB663AF284C}"/>
              </a:ext>
            </a:extLst>
          </p:cNvPr>
          <p:cNvSpPr>
            <a:spLocks noGrp="1"/>
          </p:cNvSpPr>
          <p:nvPr>
            <p:ph type="body" sz="quarter" idx="18"/>
          </p:nvPr>
        </p:nvSpPr>
        <p:spPr/>
        <p:txBody>
          <a:bodyPr lIns="0" tIns="45720" rIns="91440" bIns="45720" anchor="t"/>
          <a:lstStyle/>
          <a:p>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F07897D2-37D5-EF72-A9D7-8493DA31A5E9}"/>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9904CABE-8D7C-FB91-C6C1-8AF0748A38FA}"/>
              </a:ext>
            </a:extLst>
          </p:cNvPr>
          <p:cNvSpPr>
            <a:spLocks noGrp="1"/>
          </p:cNvSpPr>
          <p:nvPr>
            <p:ph sz="quarter" idx="17"/>
          </p:nvPr>
        </p:nvSpPr>
        <p:spPr/>
        <p:txBody>
          <a:bodyPr lIns="0" tIns="45720" rIns="91440" bIns="45720" anchor="t"/>
          <a:lstStyle/>
          <a:p>
            <a:r>
              <a:rPr lang="en-US">
                <a:hlinkClick r:id="rId5"/>
              </a:rPr>
              <a:t>Practice Tests | MD Portal</a:t>
            </a:r>
            <a:endParaRPr lang="en-US"/>
          </a:p>
        </p:txBody>
      </p:sp>
      <p:pic>
        <p:nvPicPr>
          <p:cNvPr id="2" name="Picture 1">
            <a:extLst>
              <a:ext uri="{FF2B5EF4-FFF2-40B4-BE49-F238E27FC236}">
                <a16:creationId xmlns:a16="http://schemas.microsoft.com/office/drawing/2014/main" id="{20088465-512F-18CC-65BB-8615AEBCE04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92265" y="1482971"/>
            <a:ext cx="8329041" cy="4452938"/>
          </a:xfrm>
          <a:prstGeom prst="rect">
            <a:avLst/>
          </a:prstGeom>
        </p:spPr>
      </p:pic>
      <p:sp>
        <p:nvSpPr>
          <p:cNvPr id="6" name="TextBox 5">
            <a:extLst>
              <a:ext uri="{FF2B5EF4-FFF2-40B4-BE49-F238E27FC236}">
                <a16:creationId xmlns:a16="http://schemas.microsoft.com/office/drawing/2014/main" id="{7AD0A6B9-9EBD-516E-6B62-53F62919DF11}"/>
              </a:ext>
            </a:extLst>
          </p:cNvPr>
          <p:cNvSpPr txBox="1"/>
          <p:nvPr/>
        </p:nvSpPr>
        <p:spPr>
          <a:xfrm>
            <a:off x="9223595" y="2089209"/>
            <a:ext cx="2376140" cy="1200329"/>
          </a:xfrm>
          <a:prstGeom prst="rect">
            <a:avLst/>
          </a:prstGeom>
          <a:noFill/>
        </p:spPr>
        <p:txBody>
          <a:bodyPr wrap="square">
            <a:spAutoFit/>
          </a:bodyPr>
          <a:lstStyle/>
          <a:p>
            <a:r>
              <a:rPr lang="en-US" sz="1800">
                <a:solidFill>
                  <a:schemeClr val="tx2"/>
                </a:solidFill>
                <a:latin typeface="Montserrat"/>
              </a:rPr>
              <a:t>Non-Secure Practice tests can be found on the MCAP Portal</a:t>
            </a:r>
            <a:endParaRPr lang="en-US" sz="1800">
              <a:solidFill>
                <a:schemeClr val="tx2"/>
              </a:solidFill>
            </a:endParaRPr>
          </a:p>
        </p:txBody>
      </p:sp>
    </p:spTree>
    <p:extLst>
      <p:ext uri="{BB962C8B-B14F-4D97-AF65-F5344CB8AC3E}">
        <p14:creationId xmlns:p14="http://schemas.microsoft.com/office/powerpoint/2010/main" val="14941221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1BBC3-5AA7-CA6E-E04F-5286B8DCDC5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11E47B1-8D12-7A7A-B030-A4F6DE46CD8C}"/>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2523EA74-D22E-E6B7-C202-D8A17C23A803}"/>
              </a:ext>
            </a:extLst>
          </p:cNvPr>
          <p:cNvSpPr>
            <a:spLocks noGrp="1"/>
          </p:cNvSpPr>
          <p:nvPr>
            <p:ph type="title"/>
          </p:nvPr>
        </p:nvSpPr>
        <p:spPr/>
        <p:txBody>
          <a:bodyPr wrap="square" lIns="0" tIns="0" rIns="0" bIns="0" anchor="t">
            <a:spAutoFit/>
          </a:bodyPr>
          <a:lstStyle/>
          <a:p>
            <a:r>
              <a:rPr lang="en-US">
                <a:latin typeface="Montserrat SemiBold"/>
              </a:rPr>
              <a:t>Training Administration – HIGHLY RECOMMENDED</a:t>
            </a:r>
            <a:endParaRPr lang="en-US"/>
          </a:p>
        </p:txBody>
      </p:sp>
      <p:sp>
        <p:nvSpPr>
          <p:cNvPr id="2" name="Content Placeholder 1">
            <a:extLst>
              <a:ext uri="{FF2B5EF4-FFF2-40B4-BE49-F238E27FC236}">
                <a16:creationId xmlns:a16="http://schemas.microsoft.com/office/drawing/2014/main" id="{566FFA34-F938-D901-4B07-0FCA475A1F1E}"/>
              </a:ext>
            </a:extLst>
          </p:cNvPr>
          <p:cNvSpPr>
            <a:spLocks noGrp="1"/>
          </p:cNvSpPr>
          <p:nvPr>
            <p:ph sz="quarter" idx="17"/>
          </p:nvPr>
        </p:nvSpPr>
        <p:spPr/>
        <p:txBody>
          <a:bodyPr/>
          <a:lstStyle/>
          <a:p>
            <a:endParaRPr lang="en-US"/>
          </a:p>
        </p:txBody>
      </p:sp>
      <p:pic>
        <p:nvPicPr>
          <p:cNvPr id="3" name="Graphic 2">
            <a:extLst>
              <a:ext uri="{FF2B5EF4-FFF2-40B4-BE49-F238E27FC236}">
                <a16:creationId xmlns:a16="http://schemas.microsoft.com/office/drawing/2014/main" id="{16F30FA2-4B36-F42E-BEBB-C4DB7FA3143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8" name="Picture 7">
            <a:extLst>
              <a:ext uri="{FF2B5EF4-FFF2-40B4-BE49-F238E27FC236}">
                <a16:creationId xmlns:a16="http://schemas.microsoft.com/office/drawing/2014/main" id="{4C31EA8F-BE18-7C94-F9AD-E352C39C6C5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658554" y="1154705"/>
            <a:ext cx="8520925" cy="4784951"/>
          </a:xfrm>
          <a:prstGeom prst="rect">
            <a:avLst/>
          </a:prstGeom>
        </p:spPr>
      </p:pic>
    </p:spTree>
    <p:extLst>
      <p:ext uri="{BB962C8B-B14F-4D97-AF65-F5344CB8AC3E}">
        <p14:creationId xmlns:p14="http://schemas.microsoft.com/office/powerpoint/2010/main" val="233902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C8DD0-49C1-FF2C-CEE1-7DC9C4DA520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6C0BB86-9D51-414D-CE59-359D98F96747}"/>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BC2FD7B1-2C2E-7A8C-51A4-CA8B694686F8}"/>
              </a:ext>
            </a:extLst>
          </p:cNvPr>
          <p:cNvSpPr>
            <a:spLocks noGrp="1"/>
          </p:cNvSpPr>
          <p:nvPr>
            <p:ph type="title"/>
          </p:nvPr>
        </p:nvSpPr>
        <p:spPr/>
        <p:txBody>
          <a:bodyPr wrap="square" lIns="0" tIns="0" rIns="0" bIns="0" anchor="t">
            <a:spAutoFit/>
          </a:bodyPr>
          <a:lstStyle/>
          <a:p>
            <a:r>
              <a:rPr lang="en-US">
                <a:latin typeface="Montserrat SemiBold"/>
              </a:rPr>
              <a:t>Training Administration – LAC Practice Site</a:t>
            </a:r>
            <a:endParaRPr lang="en-US"/>
          </a:p>
        </p:txBody>
      </p:sp>
      <p:sp>
        <p:nvSpPr>
          <p:cNvPr id="13" name="Text Placeholder 12">
            <a:extLst>
              <a:ext uri="{FF2B5EF4-FFF2-40B4-BE49-F238E27FC236}">
                <a16:creationId xmlns:a16="http://schemas.microsoft.com/office/drawing/2014/main" id="{F7FD3399-CF94-BC7A-D5BA-B0E3CF6CB7C4}"/>
              </a:ext>
            </a:extLst>
          </p:cNvPr>
          <p:cNvSpPr>
            <a:spLocks noGrp="1"/>
          </p:cNvSpPr>
          <p:nvPr>
            <p:ph type="body" sz="quarter" idx="18"/>
          </p:nvPr>
        </p:nvSpPr>
        <p:spPr/>
        <p:txBody>
          <a:bodyPr lIns="0" tIns="45720" rIns="91440" bIns="45720" anchor="t"/>
          <a:lstStyle/>
          <a:p>
            <a:r>
              <a:rPr lang="en-US">
                <a:latin typeface="Montserrat"/>
              </a:rPr>
              <a:t>The MSDE LAC Practice site has been updated.</a:t>
            </a:r>
          </a:p>
          <a:p>
            <a:r>
              <a:rPr lang="en-US">
                <a:latin typeface="Montserrat"/>
              </a:rPr>
              <a:t>Each LAC will now:</a:t>
            </a:r>
            <a:endParaRPr lang="en-US"/>
          </a:p>
          <a:p>
            <a:r>
              <a:rPr lang="en-US" sz="1700">
                <a:latin typeface="Montserrat"/>
              </a:rPr>
              <a:t>Have access to their own set of data.</a:t>
            </a:r>
            <a:endParaRPr lang="en-US">
              <a:latin typeface="Montserrat"/>
            </a:endParaRPr>
          </a:p>
          <a:p>
            <a:pPr marL="285750" indent="-285750">
              <a:buChar char="•"/>
            </a:pPr>
            <a:r>
              <a:rPr lang="en-US" sz="1700">
                <a:latin typeface="Montserrat"/>
              </a:rPr>
              <a:t>1 District</a:t>
            </a:r>
          </a:p>
          <a:p>
            <a:pPr marL="285750" indent="-285750">
              <a:buChar char="•"/>
            </a:pPr>
            <a:r>
              <a:rPr lang="en-US" sz="1700">
                <a:latin typeface="Montserrat"/>
              </a:rPr>
              <a:t>2 Schools</a:t>
            </a:r>
          </a:p>
          <a:p>
            <a:pPr marL="285750" indent="-285750">
              <a:buChar char="•"/>
            </a:pPr>
            <a:r>
              <a:rPr lang="en-US" sz="1700">
                <a:latin typeface="Montserrat"/>
              </a:rPr>
              <a:t>Demo Students</a:t>
            </a:r>
          </a:p>
          <a:p>
            <a:r>
              <a:rPr lang="en-US" sz="1700">
                <a:latin typeface="Montserrat"/>
              </a:rPr>
              <a:t>LACs will need to provide access to STC's</a:t>
            </a:r>
            <a:endParaRPr lang="en-US" sz="1700"/>
          </a:p>
          <a:p>
            <a:endParaRPr lang="en-US" sz="1700"/>
          </a:p>
          <a:p>
            <a:r>
              <a:rPr lang="en-US" b="1">
                <a:latin typeface="Montserrat"/>
              </a:rPr>
              <a:t>*NOTE: All LACs will be given a new sign on after Winter Training has completed.</a:t>
            </a:r>
            <a:endParaRPr lang="en-US"/>
          </a:p>
          <a:p>
            <a:endParaRPr lang="en-US"/>
          </a:p>
          <a:p>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CA9B60B-298F-0607-9367-940FDFE0346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0A11C578-85C8-8098-AD01-61A7A8EAE7A2}"/>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1880337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F3AF6-1DB2-8E36-AE1C-83F57AB84F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38ABF0-3F87-E881-90AA-229DCFA29207}"/>
              </a:ext>
            </a:extLst>
          </p:cNvPr>
          <p:cNvSpPr>
            <a:spLocks noGrp="1"/>
          </p:cNvSpPr>
          <p:nvPr>
            <p:ph type="title"/>
          </p:nvPr>
        </p:nvSpPr>
        <p:spPr>
          <a:xfrm>
            <a:off x="643064" y="2183544"/>
            <a:ext cx="6885496" cy="488536"/>
          </a:xfrm>
        </p:spPr>
        <p:txBody>
          <a:bodyPr lIns="0" tIns="45720" rIns="91440" bIns="45720" anchor="t"/>
          <a:lstStyle/>
          <a:p>
            <a:r>
              <a:rPr lang="en-US" sz="2000"/>
              <a:t>Wrap-up and Closing Remarks</a:t>
            </a:r>
            <a:endParaRPr lang="en-US"/>
          </a:p>
        </p:txBody>
      </p:sp>
      <p:sp>
        <p:nvSpPr>
          <p:cNvPr id="3" name="Text Placeholder 2">
            <a:extLst>
              <a:ext uri="{FF2B5EF4-FFF2-40B4-BE49-F238E27FC236}">
                <a16:creationId xmlns:a16="http://schemas.microsoft.com/office/drawing/2014/main" id="{BB739A17-58C9-0B68-74B0-491847FF0A4D}"/>
              </a:ext>
            </a:extLst>
          </p:cNvPr>
          <p:cNvSpPr>
            <a:spLocks noGrp="1"/>
          </p:cNvSpPr>
          <p:nvPr>
            <p:ph type="body" sz="quarter" idx="13"/>
          </p:nvPr>
        </p:nvSpPr>
        <p:spPr>
          <a:xfrm>
            <a:off x="642938" y="2934759"/>
            <a:ext cx="10909300" cy="3391957"/>
          </a:xfrm>
        </p:spPr>
        <p:txBody>
          <a:bodyPr lIns="0" tIns="45720" rIns="91440" bIns="45720" anchor="t"/>
          <a:lstStyle/>
          <a:p>
            <a:r>
              <a:rPr lang="en-US" sz="2000">
                <a:latin typeface="Montserrat SemiBold"/>
              </a:rPr>
              <a:t>Questions</a:t>
            </a:r>
            <a:endParaRPr lang="en-US" sz="2000"/>
          </a:p>
          <a:p>
            <a:endParaRPr lang="en-US" sz="2000">
              <a:latin typeface="Montserrat SemiBold"/>
            </a:endParaRPr>
          </a:p>
          <a:p>
            <a:pPr marL="571500" indent="-571500">
              <a:buFont typeface="Arial" panose="020B0604020202020204" pitchFamily="34" charset="0"/>
              <a:buChar char="•"/>
            </a:pPr>
            <a:endParaRPr lang="en-US" sz="2000">
              <a:latin typeface="Montserrat SemiBold"/>
            </a:endParaRPr>
          </a:p>
        </p:txBody>
      </p:sp>
    </p:spTree>
    <p:extLst>
      <p:ext uri="{BB962C8B-B14F-4D97-AF65-F5344CB8AC3E}">
        <p14:creationId xmlns:p14="http://schemas.microsoft.com/office/powerpoint/2010/main" val="4262668636"/>
      </p:ext>
    </p:extLst>
  </p:cSld>
  <p:clrMapOvr>
    <a:masterClrMapping/>
  </p:clrMapOvr>
</p:sld>
</file>

<file path=ppt/theme/theme1.xml><?xml version="1.0" encoding="utf-8"?>
<a:theme xmlns:a="http://schemas.openxmlformats.org/drawingml/2006/main" name="0-Cover/Title Slide">
  <a:themeElements>
    <a:clrScheme name="MSDE 2024 Maryland Colors">
      <a:dk1>
        <a:srgbClr val="000000"/>
      </a:dk1>
      <a:lt1>
        <a:srgbClr val="FFFFFF"/>
      </a:lt1>
      <a:dk2>
        <a:srgbClr val="424242"/>
      </a:dk2>
      <a:lt2>
        <a:srgbClr val="EBE5EB"/>
      </a:lt2>
      <a:accent1>
        <a:srgbClr val="C50C3D"/>
      </a:accent1>
      <a:accent2>
        <a:srgbClr val="000000"/>
      </a:accent2>
      <a:accent3>
        <a:srgbClr val="FEC031"/>
      </a:accent3>
      <a:accent4>
        <a:srgbClr val="91959A"/>
      </a:accent4>
      <a:accent5>
        <a:srgbClr val="000000"/>
      </a:accent5>
      <a:accent6>
        <a:srgbClr val="303030"/>
      </a:accent6>
      <a:hlink>
        <a:srgbClr val="03589C"/>
      </a:hlink>
      <a:folHlink>
        <a:srgbClr val="035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83FD7159-D6DA-D340-BD52-85947496E67E}"/>
    </a:ext>
  </a:extLst>
</a:theme>
</file>

<file path=ppt/theme/theme2.xml><?xml version="1.0" encoding="utf-8"?>
<a:theme xmlns:a="http://schemas.openxmlformats.org/drawingml/2006/main" name="2-Chapter Slide Templat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Full Image (if needed)">
  <a:themeElements>
    <a:clrScheme name="MSDE 2024 Maryland Colors">
      <a:dk1>
        <a:srgbClr val="000000"/>
      </a:dk1>
      <a:lt1>
        <a:srgbClr val="FFFFFF"/>
      </a:lt1>
      <a:dk2>
        <a:srgbClr val="424242"/>
      </a:dk2>
      <a:lt2>
        <a:srgbClr val="EBE5EB"/>
      </a:lt2>
      <a:accent1>
        <a:srgbClr val="C50C3D"/>
      </a:accent1>
      <a:accent2>
        <a:srgbClr val="000000"/>
      </a:accent2>
      <a:accent3>
        <a:srgbClr val="FEC031"/>
      </a:accent3>
      <a:accent4>
        <a:srgbClr val="91959A"/>
      </a:accent4>
      <a:accent5>
        <a:srgbClr val="000000"/>
      </a:accent5>
      <a:accent6>
        <a:srgbClr val="303030"/>
      </a:accent6>
      <a:hlink>
        <a:srgbClr val="03589C"/>
      </a:hlink>
      <a:folHlink>
        <a:srgbClr val="035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E9358E0A-F224-BA40-BDF6-E7A6B4DDB944}"/>
    </a:ext>
  </a:extLst>
</a:theme>
</file>

<file path=ppt/theme/theme4.xml><?xml version="1.0" encoding="utf-8"?>
<a:theme xmlns:a="http://schemas.openxmlformats.org/drawingml/2006/main" name="3-Interior Slide Templates">
  <a:themeElements>
    <a:clrScheme name="MSDE 2021 Template Theme">
      <a:dk1>
        <a:srgbClr val="015391"/>
      </a:dk1>
      <a:lt1>
        <a:srgbClr val="FFFFFF"/>
      </a:lt1>
      <a:dk2>
        <a:srgbClr val="424242"/>
      </a:dk2>
      <a:lt2>
        <a:srgbClr val="EEECE1"/>
      </a:lt2>
      <a:accent1>
        <a:srgbClr val="015391"/>
      </a:accent1>
      <a:accent2>
        <a:srgbClr val="006CB1"/>
      </a:accent2>
      <a:accent3>
        <a:srgbClr val="9BBB59"/>
      </a:accent3>
      <a:accent4>
        <a:srgbClr val="FBD820"/>
      </a:accent4>
      <a:accent5>
        <a:srgbClr val="005FA7"/>
      </a:accent5>
      <a:accent6>
        <a:srgbClr val="F79646"/>
      </a:accent6>
      <a:hlink>
        <a:srgbClr val="01599A"/>
      </a:hlink>
      <a:folHlink>
        <a:srgbClr val="01599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3E134465-9D56-0D45-B5FA-F0BB0DBC570A}"/>
    </a:ext>
  </a:extLst>
</a:theme>
</file>

<file path=ppt/theme/theme5.xml><?xml version="1.0" encoding="utf-8"?>
<a:theme xmlns:a="http://schemas.openxmlformats.org/drawingml/2006/main" name="2_3-Interior Slide Templates">
  <a:themeElements>
    <a:clrScheme name="MSDE 2021 Template Theme">
      <a:dk1>
        <a:srgbClr val="015391"/>
      </a:dk1>
      <a:lt1>
        <a:srgbClr val="FFFFFF"/>
      </a:lt1>
      <a:dk2>
        <a:srgbClr val="424242"/>
      </a:dk2>
      <a:lt2>
        <a:srgbClr val="EEECE1"/>
      </a:lt2>
      <a:accent1>
        <a:srgbClr val="015391"/>
      </a:accent1>
      <a:accent2>
        <a:srgbClr val="006CB1"/>
      </a:accent2>
      <a:accent3>
        <a:srgbClr val="9BBB59"/>
      </a:accent3>
      <a:accent4>
        <a:srgbClr val="FBD820"/>
      </a:accent4>
      <a:accent5>
        <a:srgbClr val="005FA7"/>
      </a:accent5>
      <a:accent6>
        <a:srgbClr val="F79646"/>
      </a:accent6>
      <a:hlink>
        <a:srgbClr val="01599A"/>
      </a:hlink>
      <a:folHlink>
        <a:srgbClr val="01599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3E134465-9D56-0D45-B5FA-F0BB0DBC57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A0EAE6485DA4143AEC33B6B0F970CFE" ma:contentTypeVersion="10" ma:contentTypeDescription="Create a new document." ma:contentTypeScope="" ma:versionID="f5748fd55def69090ec9887bd90e3969">
  <xsd:schema xmlns:xsd="http://www.w3.org/2001/XMLSchema" xmlns:xs="http://www.w3.org/2001/XMLSchema" xmlns:p="http://schemas.microsoft.com/office/2006/metadata/properties" xmlns:ns2="3f78d3e7-32f2-46fc-9231-9bbc4c486b3d" targetNamespace="http://schemas.microsoft.com/office/2006/metadata/properties" ma:root="true" ma:fieldsID="d4a3cf3664566539c5f2da5939f379ea" ns2:_="">
    <xsd:import namespace="3f78d3e7-32f2-46fc-9231-9bbc4c486b3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78d3e7-32f2-46fc-9231-9bbc4c486b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8c78962f-6a38-439a-a306-9a57fd521d5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f78d3e7-32f2-46fc-9231-9bbc4c486b3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AF3FA5A-153E-4755-A728-BE7AD397CCA7}">
  <ds:schemaRefs>
    <ds:schemaRef ds:uri="http://schemas.microsoft.com/sharepoint/v3/contenttype/forms"/>
  </ds:schemaRefs>
</ds:datastoreItem>
</file>

<file path=customXml/itemProps2.xml><?xml version="1.0" encoding="utf-8"?>
<ds:datastoreItem xmlns:ds="http://schemas.openxmlformats.org/officeDocument/2006/customXml" ds:itemID="{7E19B95E-2BC9-45A5-91E9-F84B3178648B}">
  <ds:schemaRefs>
    <ds:schemaRef ds:uri="3f78d3e7-32f2-46fc-9231-9bbc4c486b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3AA30FB-6B36-4E2F-AF7B-BE47EFED3E5E}">
  <ds:schemaRefs>
    <ds:schemaRef ds:uri="3f78d3e7-32f2-46fc-9231-9bbc4c486b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552cc353-c3e3-4e56-94b2-98f4d41ba18c}" enabled="0" method="" siteId="{552cc353-c3e3-4e56-94b2-98f4d41ba18c}" removed="1"/>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80</Slides>
  <Notes>43</Notes>
  <HiddenSlides>1</HiddenSlides>
  <ScaleCrop>false</ScaleCrop>
  <HeadingPairs>
    <vt:vector size="4" baseType="variant">
      <vt:variant>
        <vt:lpstr>Theme</vt:lpstr>
      </vt:variant>
      <vt:variant>
        <vt:i4>5</vt:i4>
      </vt:variant>
      <vt:variant>
        <vt:lpstr>Slide Titles</vt:lpstr>
      </vt:variant>
      <vt:variant>
        <vt:i4>80</vt:i4>
      </vt:variant>
    </vt:vector>
  </HeadingPairs>
  <TitlesOfParts>
    <vt:vector size="85" baseType="lpstr">
      <vt:lpstr>0-Cover/Title Slide</vt:lpstr>
      <vt:lpstr>2-Chapter Slide Templates</vt:lpstr>
      <vt:lpstr>3-Full Image (if needed)</vt:lpstr>
      <vt:lpstr>3-Interior Slide Templates</vt:lpstr>
      <vt:lpstr>2_3-Interior Slide Templates</vt:lpstr>
      <vt:lpstr>PowerPoint Presentation</vt:lpstr>
      <vt:lpstr>PowerPoint Presentation</vt:lpstr>
      <vt:lpstr>Introductions and Welcome </vt:lpstr>
      <vt:lpstr>Introductions and Welcome </vt:lpstr>
      <vt:lpstr>Winter 2025 Administration </vt:lpstr>
      <vt:lpstr>Winter 2025 Administration Dates</vt:lpstr>
      <vt:lpstr>Winter 2025 Reporting Dates</vt:lpstr>
      <vt:lpstr>Getting Started</vt:lpstr>
      <vt:lpstr>Administration Requirements</vt:lpstr>
      <vt:lpstr>Launchpad</vt:lpstr>
      <vt:lpstr>What’s New</vt:lpstr>
      <vt:lpstr>Roles</vt:lpstr>
      <vt:lpstr>Required Fields</vt:lpstr>
      <vt:lpstr>New Fields</vt:lpstr>
      <vt:lpstr>Current Field Updates</vt:lpstr>
      <vt:lpstr>Primary Disability Type </vt:lpstr>
      <vt:lpstr>Guide to Importing Users</vt:lpstr>
      <vt:lpstr>Update to Error Message</vt:lpstr>
      <vt:lpstr>Welcome Emails</vt:lpstr>
      <vt:lpstr>Search Transfer Requests</vt:lpstr>
      <vt:lpstr>Transfer Requests Email Notification</vt:lpstr>
      <vt:lpstr>Accommodations &amp; Assignment Tags</vt:lpstr>
      <vt:lpstr>Purpose</vt:lpstr>
      <vt:lpstr>Assigning Accommodations – Import</vt:lpstr>
      <vt:lpstr>Assigning Accommodations – User Interface</vt:lpstr>
      <vt:lpstr>Form Driven – Online</vt:lpstr>
      <vt:lpstr>Form Driven – Online</vt:lpstr>
      <vt:lpstr>Text-to-Speech (1r) – Math, Science, and Social Studies (MAAAM, p. 24)</vt:lpstr>
      <vt:lpstr>Text-to-Speech (3i) – ELA/L (MAAAM, p. 42)</vt:lpstr>
      <vt:lpstr>Accommodations – Paper</vt:lpstr>
      <vt:lpstr>ADAM Accommodation Hierarchy</vt:lpstr>
      <vt:lpstr>Assignment tags</vt:lpstr>
      <vt:lpstr>Proctor Group Updates</vt:lpstr>
      <vt:lpstr>Proctor Groups</vt:lpstr>
      <vt:lpstr>Hiding Proctor Groups</vt:lpstr>
      <vt:lpstr>Proctor Group Button</vt:lpstr>
      <vt:lpstr>Moving Students Forward</vt:lpstr>
      <vt:lpstr>Administration Cheat Sheet</vt:lpstr>
      <vt:lpstr>Read Aloud </vt:lpstr>
      <vt:lpstr>Locking Proctor Groups</vt:lpstr>
      <vt:lpstr>Locking Proctor Groups (Student)</vt:lpstr>
      <vt:lpstr>ADAM – Administration</vt:lpstr>
      <vt:lpstr>Administration – Secured Testing</vt:lpstr>
      <vt:lpstr>Print Cards</vt:lpstr>
      <vt:lpstr>Print Cards</vt:lpstr>
      <vt:lpstr>Print Cards</vt:lpstr>
      <vt:lpstr>Seal Codes</vt:lpstr>
      <vt:lpstr>Student Details – Session Explorer</vt:lpstr>
      <vt:lpstr>Student Details – User Screen</vt:lpstr>
      <vt:lpstr>Student Details – Student Dashboard</vt:lpstr>
      <vt:lpstr>Multiple Grades</vt:lpstr>
      <vt:lpstr>Column Headers </vt:lpstr>
      <vt:lpstr>Administration Cards</vt:lpstr>
      <vt:lpstr>Session Review</vt:lpstr>
      <vt:lpstr>Accessing Student Dashboard</vt:lpstr>
      <vt:lpstr>Expanded Student View Options</vt:lpstr>
      <vt:lpstr>Tracking Shipments</vt:lpstr>
      <vt:lpstr>Accountability Codes</vt:lpstr>
      <vt:lpstr>Adding Accountability Codes</vt:lpstr>
      <vt:lpstr>Reporting</vt:lpstr>
      <vt:lpstr>New Role</vt:lpstr>
      <vt:lpstr>Performance Reports – SASID</vt:lpstr>
      <vt:lpstr>RCR, RCS, DPLS </vt:lpstr>
      <vt:lpstr>Reporting Category Roster (RCR)</vt:lpstr>
      <vt:lpstr>Reporting Category Summary (RCS)</vt:lpstr>
      <vt:lpstr>Report Assets Availability</vt:lpstr>
      <vt:lpstr>Report Assets (Scope)</vt:lpstr>
      <vt:lpstr>Report Assets (Bulk Download)</vt:lpstr>
      <vt:lpstr>Report Assets</vt:lpstr>
      <vt:lpstr>Support</vt:lpstr>
      <vt:lpstr>New MCAP Portal</vt:lpstr>
      <vt:lpstr>Customer Support</vt:lpstr>
      <vt:lpstr>Customer Support</vt:lpstr>
      <vt:lpstr>Customer Support - Technical</vt:lpstr>
      <vt:lpstr>Customer Support - TestNav</vt:lpstr>
      <vt:lpstr>Next Steps</vt:lpstr>
      <vt:lpstr>Training Administration – Non-Secure (MCAP Portal)</vt:lpstr>
      <vt:lpstr>Training Administration – HIGHLY RECOMMENDED</vt:lpstr>
      <vt:lpstr>Training Administration – LAC Practice Site</vt:lpstr>
      <vt:lpstr>Wrap-up and Closing Remarks</vt:lpstr>
    </vt:vector>
  </TitlesOfParts>
  <Manager/>
  <Company>Maryland State Department of Education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Board MD Flag PowerPoint Template 9.2023</dc:title>
  <dc:subject>State Board MD Flag PowerPoint Template 9.2023</dc:subject>
  <dc:creator>MSDE Author</dc:creator>
  <cp:keywords/>
  <dc:description/>
  <cp:revision>1</cp:revision>
  <cp:lastPrinted>2021-09-23T15:58:33Z</cp:lastPrinted>
  <dcterms:created xsi:type="dcterms:W3CDTF">2006-08-16T00:00:00Z</dcterms:created>
  <dcterms:modified xsi:type="dcterms:W3CDTF">2025-10-22T13:54:32Z</dcterms:modified>
  <cp:category/>
  <dc:identifier>DAEpo2S8YWA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0x0101004A0EAE6485DA4143AEC33B6B0F970CFE</vt:lpwstr>
  </property>
  <property fmtid="{D5CDD505-2E9C-101B-9397-08002B2CF9AE}" pid="3" name="MediaServiceImageTags">
    <vt:lpwstr/>
  </property>
</Properties>
</file>